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64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Support Vector Machine</c:v>
                </c:pt>
                <c:pt idx="2">
                  <c:v>Decision Tree</c:v>
                </c:pt>
                <c:pt idx="3">
                  <c:v>K-Nearest Neighbours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0.83299999999999996</c:v>
                </c:pt>
                <c:pt idx="1">
                  <c:v>0.83299999999999996</c:v>
                </c:pt>
                <c:pt idx="2">
                  <c:v>0.83299999999999996</c:v>
                </c:pt>
                <c:pt idx="3">
                  <c:v>0.83299999999999996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DD-44A3-93C4-B9FDC571AA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51954895"/>
        <c:axId val="1051955311"/>
      </c:barChart>
      <c:catAx>
        <c:axId val="1051954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1955311"/>
        <c:crosses val="autoZero"/>
        <c:auto val="1"/>
        <c:lblAlgn val="ctr"/>
        <c:lblOffset val="100"/>
        <c:noMultiLvlLbl val="0"/>
      </c:catAx>
      <c:valAx>
        <c:axId val="1051955311"/>
        <c:scaling>
          <c:orientation val="minMax"/>
        </c:scaling>
        <c:delete val="0"/>
        <c:axPos val="b"/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1954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6C15CB-D077-4254-9AE4-EBC3FA02C8CD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C50DAA33-480C-48DB-B6D4-227CCBD17928}">
      <dgm:prSet phldrT="[Text]"/>
      <dgm:spPr/>
      <dgm:t>
        <a:bodyPr/>
        <a:lstStyle/>
        <a:p>
          <a:r>
            <a:rPr lang="en-GB" dirty="0"/>
            <a:t>Collect</a:t>
          </a:r>
        </a:p>
      </dgm:t>
    </dgm:pt>
    <dgm:pt modelId="{18E9B75F-7C5E-4E27-A06C-164A31EB50C4}" type="parTrans" cxnId="{033792C2-A019-4C36-8576-A636F72796D4}">
      <dgm:prSet/>
      <dgm:spPr/>
      <dgm:t>
        <a:bodyPr/>
        <a:lstStyle/>
        <a:p>
          <a:endParaRPr lang="en-GB"/>
        </a:p>
      </dgm:t>
    </dgm:pt>
    <dgm:pt modelId="{86ECC1DC-CD79-4FAF-94E9-9E60A6ADF1D9}" type="sibTrans" cxnId="{033792C2-A019-4C36-8576-A636F72796D4}">
      <dgm:prSet/>
      <dgm:spPr/>
      <dgm:t>
        <a:bodyPr/>
        <a:lstStyle/>
        <a:p>
          <a:endParaRPr lang="en-GB"/>
        </a:p>
      </dgm:t>
    </dgm:pt>
    <dgm:pt modelId="{28C96BE6-09B5-4C34-AF60-A7270E1F0B9A}">
      <dgm:prSet phldrT="[Text]"/>
      <dgm:spPr/>
      <dgm:t>
        <a:bodyPr/>
        <a:lstStyle/>
        <a:p>
          <a:r>
            <a:rPr lang="en-GB" dirty="0"/>
            <a:t>Request data from SpaceX API</a:t>
          </a:r>
        </a:p>
      </dgm:t>
    </dgm:pt>
    <dgm:pt modelId="{0A69D06E-5E7A-4109-8851-1661DCC205EF}" type="parTrans" cxnId="{21FA3277-B88E-45EE-9948-85C3CD0DD983}">
      <dgm:prSet/>
      <dgm:spPr/>
      <dgm:t>
        <a:bodyPr/>
        <a:lstStyle/>
        <a:p>
          <a:endParaRPr lang="en-GB"/>
        </a:p>
      </dgm:t>
    </dgm:pt>
    <dgm:pt modelId="{1B67F98C-AA78-4EC3-BA29-0DDEDF3E6924}" type="sibTrans" cxnId="{21FA3277-B88E-45EE-9948-85C3CD0DD983}">
      <dgm:prSet/>
      <dgm:spPr/>
      <dgm:t>
        <a:bodyPr/>
        <a:lstStyle/>
        <a:p>
          <a:endParaRPr lang="en-GB"/>
        </a:p>
      </dgm:t>
    </dgm:pt>
    <dgm:pt modelId="{57A09C83-2972-4981-A4FA-66C4C22A34F3}">
      <dgm:prSet phldrT="[Text]"/>
      <dgm:spPr/>
      <dgm:t>
        <a:bodyPr/>
        <a:lstStyle/>
        <a:p>
          <a:r>
            <a:rPr lang="en-GB" dirty="0"/>
            <a:t>Clean</a:t>
          </a:r>
        </a:p>
      </dgm:t>
    </dgm:pt>
    <dgm:pt modelId="{DE8DCC99-E85C-4DEE-A51A-7937B78204F1}" type="parTrans" cxnId="{37F2E9E6-37FC-443F-A2E0-588473C04E05}">
      <dgm:prSet/>
      <dgm:spPr/>
      <dgm:t>
        <a:bodyPr/>
        <a:lstStyle/>
        <a:p>
          <a:endParaRPr lang="en-GB"/>
        </a:p>
      </dgm:t>
    </dgm:pt>
    <dgm:pt modelId="{B28E90B7-B0F4-45BF-A3F5-47E9E84E51C8}" type="sibTrans" cxnId="{37F2E9E6-37FC-443F-A2E0-588473C04E05}">
      <dgm:prSet/>
      <dgm:spPr/>
      <dgm:t>
        <a:bodyPr/>
        <a:lstStyle/>
        <a:p>
          <a:endParaRPr lang="en-GB"/>
        </a:p>
      </dgm:t>
    </dgm:pt>
    <dgm:pt modelId="{E95784A0-DDE9-4107-8499-700125B1E06E}">
      <dgm:prSet phldrT="[Text]"/>
      <dgm:spPr/>
      <dgm:t>
        <a:bodyPr/>
        <a:lstStyle/>
        <a:p>
          <a:r>
            <a:rPr lang="en-GB" dirty="0"/>
            <a:t>Reduce columns to only rocket, payloads, launchpad, cores, flight number and date</a:t>
          </a:r>
        </a:p>
      </dgm:t>
    </dgm:pt>
    <dgm:pt modelId="{22FB56C8-3ACE-488E-80B8-4FBD669540D4}" type="parTrans" cxnId="{C05EFCD2-F7E4-4336-8585-92E6B75382C5}">
      <dgm:prSet/>
      <dgm:spPr/>
      <dgm:t>
        <a:bodyPr/>
        <a:lstStyle/>
        <a:p>
          <a:endParaRPr lang="en-GB"/>
        </a:p>
      </dgm:t>
    </dgm:pt>
    <dgm:pt modelId="{44195FCF-3CE9-4FC9-A33B-F194964BA8F8}" type="sibTrans" cxnId="{C05EFCD2-F7E4-4336-8585-92E6B75382C5}">
      <dgm:prSet/>
      <dgm:spPr/>
      <dgm:t>
        <a:bodyPr/>
        <a:lstStyle/>
        <a:p>
          <a:endParaRPr lang="en-GB"/>
        </a:p>
      </dgm:t>
    </dgm:pt>
    <dgm:pt modelId="{5C8FF93E-976B-4577-B2F6-67CEE751E087}">
      <dgm:prSet phldrT="[Text]"/>
      <dgm:spPr/>
      <dgm:t>
        <a:bodyPr/>
        <a:lstStyle/>
        <a:p>
          <a:r>
            <a:rPr lang="en-GB" dirty="0"/>
            <a:t>Merge</a:t>
          </a:r>
        </a:p>
      </dgm:t>
    </dgm:pt>
    <dgm:pt modelId="{B2F589C6-D21E-4698-97C2-67A41CBE399C}" type="parTrans" cxnId="{E5AB24F5-4565-4543-99A6-0FF00BAFD772}">
      <dgm:prSet/>
      <dgm:spPr/>
      <dgm:t>
        <a:bodyPr/>
        <a:lstStyle/>
        <a:p>
          <a:endParaRPr lang="en-GB"/>
        </a:p>
      </dgm:t>
    </dgm:pt>
    <dgm:pt modelId="{35DEE810-4FE5-4E77-A01E-8D0DD87C131D}" type="sibTrans" cxnId="{E5AB24F5-4565-4543-99A6-0FF00BAFD772}">
      <dgm:prSet/>
      <dgm:spPr/>
      <dgm:t>
        <a:bodyPr/>
        <a:lstStyle/>
        <a:p>
          <a:endParaRPr lang="en-GB"/>
        </a:p>
      </dgm:t>
    </dgm:pt>
    <dgm:pt modelId="{3C39E9AB-FC18-48BE-B6BC-BED56812B66B}">
      <dgm:prSet phldrT="[Text]"/>
      <dgm:spPr/>
      <dgm:t>
        <a:bodyPr/>
        <a:lstStyle/>
        <a:p>
          <a:r>
            <a:rPr lang="en-GB" dirty="0"/>
            <a:t>Merge data with API calls for </a:t>
          </a:r>
        </a:p>
      </dgm:t>
    </dgm:pt>
    <dgm:pt modelId="{AC2BC60D-81D7-4FE7-B2FC-1D4F661C125C}" type="parTrans" cxnId="{37EB3D5E-17C1-4D9B-9ADC-13178B647892}">
      <dgm:prSet/>
      <dgm:spPr/>
      <dgm:t>
        <a:bodyPr/>
        <a:lstStyle/>
        <a:p>
          <a:endParaRPr lang="en-GB"/>
        </a:p>
      </dgm:t>
    </dgm:pt>
    <dgm:pt modelId="{E753BD5B-CE7F-499C-9AEA-C012F3D00986}" type="sibTrans" cxnId="{37EB3D5E-17C1-4D9B-9ADC-13178B647892}">
      <dgm:prSet/>
      <dgm:spPr/>
      <dgm:t>
        <a:bodyPr/>
        <a:lstStyle/>
        <a:p>
          <a:endParaRPr lang="en-GB"/>
        </a:p>
      </dgm:t>
    </dgm:pt>
    <dgm:pt modelId="{6961EAF6-F9B1-4B06-9424-49CD51053D29}">
      <dgm:prSet phldrT="[Text]"/>
      <dgm:spPr/>
      <dgm:t>
        <a:bodyPr/>
        <a:lstStyle/>
        <a:p>
          <a:r>
            <a:rPr lang="en-GB" dirty="0"/>
            <a:t>Read JSON into pandas CSV</a:t>
          </a:r>
        </a:p>
      </dgm:t>
    </dgm:pt>
    <dgm:pt modelId="{C3444DB7-9F27-42A7-9E83-060F9DCFB723}" type="parTrans" cxnId="{92D69FBB-198B-49F9-A734-86669547D272}">
      <dgm:prSet/>
      <dgm:spPr/>
      <dgm:t>
        <a:bodyPr/>
        <a:lstStyle/>
        <a:p>
          <a:endParaRPr lang="en-GB"/>
        </a:p>
      </dgm:t>
    </dgm:pt>
    <dgm:pt modelId="{28BE056D-9C08-4AC0-8D37-A63A7D91BF30}" type="sibTrans" cxnId="{92D69FBB-198B-49F9-A734-86669547D272}">
      <dgm:prSet/>
      <dgm:spPr/>
      <dgm:t>
        <a:bodyPr/>
        <a:lstStyle/>
        <a:p>
          <a:endParaRPr lang="en-GB"/>
        </a:p>
      </dgm:t>
    </dgm:pt>
    <dgm:pt modelId="{CCFF5405-96E7-4D0A-AD49-1550D5C03BEC}">
      <dgm:prSet phldrT="[Text]"/>
      <dgm:spPr/>
      <dgm:t>
        <a:bodyPr/>
        <a:lstStyle/>
        <a:p>
          <a:r>
            <a:rPr lang="en-GB" dirty="0"/>
            <a:t>Launch Site</a:t>
          </a:r>
        </a:p>
      </dgm:t>
    </dgm:pt>
    <dgm:pt modelId="{3851228E-2951-4164-8BC5-D6CA4EDE10F3}" type="parTrans" cxnId="{979D8F90-9089-4931-9B8F-7EE96D8D0210}">
      <dgm:prSet/>
      <dgm:spPr/>
      <dgm:t>
        <a:bodyPr/>
        <a:lstStyle/>
        <a:p>
          <a:endParaRPr lang="en-GB"/>
        </a:p>
      </dgm:t>
    </dgm:pt>
    <dgm:pt modelId="{EABC3CAE-9FA7-42A4-AD55-22E65EAAC073}" type="sibTrans" cxnId="{979D8F90-9089-4931-9B8F-7EE96D8D0210}">
      <dgm:prSet/>
      <dgm:spPr/>
      <dgm:t>
        <a:bodyPr/>
        <a:lstStyle/>
        <a:p>
          <a:endParaRPr lang="en-GB"/>
        </a:p>
      </dgm:t>
    </dgm:pt>
    <dgm:pt modelId="{81CBAAD5-FA9B-4A78-98BD-2863571F76FE}">
      <dgm:prSet phldrT="[Text]"/>
      <dgm:spPr/>
      <dgm:t>
        <a:bodyPr/>
        <a:lstStyle/>
        <a:p>
          <a:r>
            <a:rPr lang="en-GB" dirty="0"/>
            <a:t>Booster Version</a:t>
          </a:r>
        </a:p>
      </dgm:t>
    </dgm:pt>
    <dgm:pt modelId="{7E594903-FF6E-401E-92F6-0A70F8483CB4}" type="parTrans" cxnId="{5E7B88A8-7DE4-479F-866F-0A02B710554A}">
      <dgm:prSet/>
      <dgm:spPr/>
      <dgm:t>
        <a:bodyPr/>
        <a:lstStyle/>
        <a:p>
          <a:endParaRPr lang="en-GB"/>
        </a:p>
      </dgm:t>
    </dgm:pt>
    <dgm:pt modelId="{A5FDF5B8-76BF-4970-993E-6897CD95434E}" type="sibTrans" cxnId="{5E7B88A8-7DE4-479F-866F-0A02B710554A}">
      <dgm:prSet/>
      <dgm:spPr/>
      <dgm:t>
        <a:bodyPr/>
        <a:lstStyle/>
        <a:p>
          <a:endParaRPr lang="en-GB"/>
        </a:p>
      </dgm:t>
    </dgm:pt>
    <dgm:pt modelId="{DC88C4CE-93B7-46FC-80E3-C2FF40F03C2F}">
      <dgm:prSet phldrT="[Text]"/>
      <dgm:spPr/>
      <dgm:t>
        <a:bodyPr/>
        <a:lstStyle/>
        <a:p>
          <a:r>
            <a:rPr lang="en-GB" dirty="0"/>
            <a:t>Payload</a:t>
          </a:r>
        </a:p>
      </dgm:t>
    </dgm:pt>
    <dgm:pt modelId="{997EEAFF-9A51-491D-B70F-2BFB3B948AD9}" type="parTrans" cxnId="{E4D63A42-181B-45B8-A830-E44770B2BC0D}">
      <dgm:prSet/>
      <dgm:spPr/>
      <dgm:t>
        <a:bodyPr/>
        <a:lstStyle/>
        <a:p>
          <a:endParaRPr lang="en-GB"/>
        </a:p>
      </dgm:t>
    </dgm:pt>
    <dgm:pt modelId="{57808B19-E6ED-449A-89EE-A4E0E4672395}" type="sibTrans" cxnId="{E4D63A42-181B-45B8-A830-E44770B2BC0D}">
      <dgm:prSet/>
      <dgm:spPr/>
      <dgm:t>
        <a:bodyPr/>
        <a:lstStyle/>
        <a:p>
          <a:endParaRPr lang="en-GB"/>
        </a:p>
      </dgm:t>
    </dgm:pt>
    <dgm:pt modelId="{93122504-4F04-461F-84F2-73ECA639C08F}">
      <dgm:prSet phldrT="[Text]"/>
      <dgm:spPr/>
      <dgm:t>
        <a:bodyPr/>
        <a:lstStyle/>
        <a:p>
          <a:r>
            <a:rPr lang="en-GB" dirty="0"/>
            <a:t>Core</a:t>
          </a:r>
        </a:p>
      </dgm:t>
    </dgm:pt>
    <dgm:pt modelId="{C697BA2B-9D5A-4249-A756-26FAD62C68C7}" type="parTrans" cxnId="{6120EE7E-8C02-4612-8914-164D67611EBA}">
      <dgm:prSet/>
      <dgm:spPr/>
      <dgm:t>
        <a:bodyPr/>
        <a:lstStyle/>
        <a:p>
          <a:endParaRPr lang="en-GB"/>
        </a:p>
      </dgm:t>
    </dgm:pt>
    <dgm:pt modelId="{F49B812D-65E4-416C-9996-FBB3BC343D14}" type="sibTrans" cxnId="{6120EE7E-8C02-4612-8914-164D67611EBA}">
      <dgm:prSet/>
      <dgm:spPr/>
      <dgm:t>
        <a:bodyPr/>
        <a:lstStyle/>
        <a:p>
          <a:endParaRPr lang="en-GB"/>
        </a:p>
      </dgm:t>
    </dgm:pt>
    <dgm:pt modelId="{7E024D09-B1D9-4DA2-BA2E-34A31843E82C}">
      <dgm:prSet phldrT="[Text]"/>
      <dgm:spPr/>
      <dgm:t>
        <a:bodyPr/>
        <a:lstStyle/>
        <a:p>
          <a:r>
            <a:rPr lang="en-GB" dirty="0"/>
            <a:t>Filter</a:t>
          </a:r>
        </a:p>
      </dgm:t>
    </dgm:pt>
    <dgm:pt modelId="{65E68125-231C-4AF0-B092-EBAFADFC12FB}" type="parTrans" cxnId="{56A3051A-9162-425D-9DB2-4B136DC8F73C}">
      <dgm:prSet/>
      <dgm:spPr/>
      <dgm:t>
        <a:bodyPr/>
        <a:lstStyle/>
        <a:p>
          <a:endParaRPr lang="en-GB"/>
        </a:p>
      </dgm:t>
    </dgm:pt>
    <dgm:pt modelId="{DC5D256A-0D6A-4BE1-8B91-E096ABF08EA5}" type="sibTrans" cxnId="{56A3051A-9162-425D-9DB2-4B136DC8F73C}">
      <dgm:prSet/>
      <dgm:spPr/>
      <dgm:t>
        <a:bodyPr/>
        <a:lstStyle/>
        <a:p>
          <a:endParaRPr lang="en-GB"/>
        </a:p>
      </dgm:t>
    </dgm:pt>
    <dgm:pt modelId="{628FF0F6-3864-49AF-B6E6-36101E3BA8E1}">
      <dgm:prSet phldrT="[Text]"/>
      <dgm:spPr/>
      <dgm:t>
        <a:bodyPr/>
        <a:lstStyle/>
        <a:p>
          <a:r>
            <a:rPr lang="en-GB" dirty="0"/>
            <a:t>Exclude Falcon 1 data</a:t>
          </a:r>
        </a:p>
      </dgm:t>
    </dgm:pt>
    <dgm:pt modelId="{5A2CBF04-4D43-458A-A2A2-8699E1264EBA}" type="parTrans" cxnId="{8F9B88AD-A7B6-4920-94D8-9EA44552EB3D}">
      <dgm:prSet/>
      <dgm:spPr/>
      <dgm:t>
        <a:bodyPr/>
        <a:lstStyle/>
        <a:p>
          <a:endParaRPr lang="en-GB"/>
        </a:p>
      </dgm:t>
    </dgm:pt>
    <dgm:pt modelId="{3D68775A-1684-4043-BFFD-12AF8C5BEEE9}" type="sibTrans" cxnId="{8F9B88AD-A7B6-4920-94D8-9EA44552EB3D}">
      <dgm:prSet/>
      <dgm:spPr/>
      <dgm:t>
        <a:bodyPr/>
        <a:lstStyle/>
        <a:p>
          <a:endParaRPr lang="en-GB"/>
        </a:p>
      </dgm:t>
    </dgm:pt>
    <dgm:pt modelId="{B6D4FC34-65E9-48C5-B139-39847F739489}">
      <dgm:prSet phldrT="[Text]"/>
      <dgm:spPr/>
      <dgm:t>
        <a:bodyPr/>
        <a:lstStyle/>
        <a:p>
          <a:r>
            <a:rPr lang="en-GB" dirty="0"/>
            <a:t>Wrangle</a:t>
          </a:r>
        </a:p>
      </dgm:t>
    </dgm:pt>
    <dgm:pt modelId="{313EC3F5-0B25-4A3B-A03A-8594AEC5BE4C}" type="parTrans" cxnId="{FEC62C0C-498E-49B9-8A4F-08A46B4CB024}">
      <dgm:prSet/>
      <dgm:spPr/>
      <dgm:t>
        <a:bodyPr/>
        <a:lstStyle/>
        <a:p>
          <a:endParaRPr lang="en-GB"/>
        </a:p>
      </dgm:t>
    </dgm:pt>
    <dgm:pt modelId="{6FF1530C-573E-4ED2-A1CA-40781260199A}" type="sibTrans" cxnId="{FEC62C0C-498E-49B9-8A4F-08A46B4CB024}">
      <dgm:prSet/>
      <dgm:spPr/>
      <dgm:t>
        <a:bodyPr/>
        <a:lstStyle/>
        <a:p>
          <a:endParaRPr lang="en-GB"/>
        </a:p>
      </dgm:t>
    </dgm:pt>
    <dgm:pt modelId="{E25B6A1D-ADCD-440D-A264-DABA083C4EAD}">
      <dgm:prSet phldrT="[Text]"/>
      <dgm:spPr/>
      <dgm:t>
        <a:bodyPr/>
        <a:lstStyle/>
        <a:p>
          <a:r>
            <a:rPr lang="en-GB" dirty="0"/>
            <a:t>Replace missing Payload Mass Data with mean of Payload Mass</a:t>
          </a:r>
        </a:p>
      </dgm:t>
    </dgm:pt>
    <dgm:pt modelId="{FD91FF70-89AD-4DE1-A85B-DE25AF444121}" type="parTrans" cxnId="{02325755-8923-4B46-A08E-9BBCE09C5C57}">
      <dgm:prSet/>
      <dgm:spPr/>
      <dgm:t>
        <a:bodyPr/>
        <a:lstStyle/>
        <a:p>
          <a:endParaRPr lang="en-GB"/>
        </a:p>
      </dgm:t>
    </dgm:pt>
    <dgm:pt modelId="{3AD6CEB8-40C1-4B4D-B04F-D77B36E7C262}" type="sibTrans" cxnId="{02325755-8923-4B46-A08E-9BBCE09C5C57}">
      <dgm:prSet/>
      <dgm:spPr/>
      <dgm:t>
        <a:bodyPr/>
        <a:lstStyle/>
        <a:p>
          <a:endParaRPr lang="en-GB"/>
        </a:p>
      </dgm:t>
    </dgm:pt>
    <dgm:pt modelId="{0BC44BB5-18E6-4B3B-A649-46183CC99D20}">
      <dgm:prSet phldrT="[Text]"/>
      <dgm:spPr/>
      <dgm:t>
        <a:bodyPr/>
        <a:lstStyle/>
        <a:p>
          <a:r>
            <a:rPr lang="en-GB" dirty="0"/>
            <a:t>Restrict to launches before 2020/11/14</a:t>
          </a:r>
        </a:p>
      </dgm:t>
    </dgm:pt>
    <dgm:pt modelId="{A94749A8-7BD0-4619-99F8-8DF900A45190}" type="parTrans" cxnId="{55E60160-FC56-476C-BA19-CC864E807641}">
      <dgm:prSet/>
      <dgm:spPr/>
      <dgm:t>
        <a:bodyPr/>
        <a:lstStyle/>
        <a:p>
          <a:endParaRPr lang="en-GB"/>
        </a:p>
      </dgm:t>
    </dgm:pt>
    <dgm:pt modelId="{46E394CB-79EF-4E6A-8E8D-F066F4AC1E7C}" type="sibTrans" cxnId="{55E60160-FC56-476C-BA19-CC864E807641}">
      <dgm:prSet/>
      <dgm:spPr/>
      <dgm:t>
        <a:bodyPr/>
        <a:lstStyle/>
        <a:p>
          <a:endParaRPr lang="en-GB"/>
        </a:p>
      </dgm:t>
    </dgm:pt>
    <dgm:pt modelId="{D9FB8BDE-C52E-4CA7-9ABC-4834C26FA7CB}">
      <dgm:prSet phldrT="[Text]"/>
      <dgm:spPr/>
      <dgm:t>
        <a:bodyPr/>
        <a:lstStyle/>
        <a:p>
          <a:r>
            <a:rPr lang="en-GB"/>
            <a:t>Remove all rockets with multiple cores or payloads</a:t>
          </a:r>
          <a:endParaRPr lang="en-GB" dirty="0"/>
        </a:p>
      </dgm:t>
    </dgm:pt>
    <dgm:pt modelId="{5F1EA15C-823D-43E6-9E80-B04CC36C02FE}" type="parTrans" cxnId="{876517B0-6E81-441C-B9C9-A924EA21E1B0}">
      <dgm:prSet/>
      <dgm:spPr/>
      <dgm:t>
        <a:bodyPr/>
        <a:lstStyle/>
        <a:p>
          <a:endParaRPr lang="en-GB"/>
        </a:p>
      </dgm:t>
    </dgm:pt>
    <dgm:pt modelId="{F511E4F2-F61C-456C-95BE-E7875BAF1623}" type="sibTrans" cxnId="{876517B0-6E81-441C-B9C9-A924EA21E1B0}">
      <dgm:prSet/>
      <dgm:spPr/>
      <dgm:t>
        <a:bodyPr/>
        <a:lstStyle/>
        <a:p>
          <a:endParaRPr lang="en-GB"/>
        </a:p>
      </dgm:t>
    </dgm:pt>
    <dgm:pt modelId="{0DFE8BBB-3A16-47FF-BB57-801DB4CD8332}">
      <dgm:prSet phldrT="[Text]"/>
      <dgm:spPr/>
      <dgm:t>
        <a:bodyPr/>
        <a:lstStyle/>
        <a:p>
          <a:r>
            <a:rPr lang="en-GB" dirty="0"/>
            <a:t>Store</a:t>
          </a:r>
        </a:p>
      </dgm:t>
    </dgm:pt>
    <dgm:pt modelId="{5F7ACACD-F122-49BA-84BB-C35021864E0B}" type="parTrans" cxnId="{9A071C54-5899-4F89-902C-093A99A8379D}">
      <dgm:prSet/>
      <dgm:spPr/>
      <dgm:t>
        <a:bodyPr/>
        <a:lstStyle/>
        <a:p>
          <a:endParaRPr lang="en-GB"/>
        </a:p>
      </dgm:t>
    </dgm:pt>
    <dgm:pt modelId="{B08E219E-0808-49DE-9055-EBC043C12FF7}" type="sibTrans" cxnId="{9A071C54-5899-4F89-902C-093A99A8379D}">
      <dgm:prSet/>
      <dgm:spPr/>
      <dgm:t>
        <a:bodyPr/>
        <a:lstStyle/>
        <a:p>
          <a:endParaRPr lang="en-GB"/>
        </a:p>
      </dgm:t>
    </dgm:pt>
    <dgm:pt modelId="{F15247B1-BAD1-4E98-8A39-0127F8F65B4D}">
      <dgm:prSet phldrT="[Text]"/>
      <dgm:spPr/>
      <dgm:t>
        <a:bodyPr/>
        <a:lstStyle/>
        <a:p>
          <a:r>
            <a:rPr lang="en-GB" dirty="0"/>
            <a:t>Save to CSV file</a:t>
          </a:r>
        </a:p>
      </dgm:t>
    </dgm:pt>
    <dgm:pt modelId="{D844FD87-902B-46A0-AD8D-5885045C55F4}" type="parTrans" cxnId="{482094A1-452F-47E1-98B6-78DFF27D0D1B}">
      <dgm:prSet/>
      <dgm:spPr/>
      <dgm:t>
        <a:bodyPr/>
        <a:lstStyle/>
        <a:p>
          <a:endParaRPr lang="en-GB"/>
        </a:p>
      </dgm:t>
    </dgm:pt>
    <dgm:pt modelId="{0013DB26-F8E4-48D4-B7E5-A9EEDE4C81CF}" type="sibTrans" cxnId="{482094A1-452F-47E1-98B6-78DFF27D0D1B}">
      <dgm:prSet/>
      <dgm:spPr/>
      <dgm:t>
        <a:bodyPr/>
        <a:lstStyle/>
        <a:p>
          <a:endParaRPr lang="en-GB"/>
        </a:p>
      </dgm:t>
    </dgm:pt>
    <dgm:pt modelId="{D792C295-5B89-4185-B367-F21841602EB9}" type="pres">
      <dgm:prSet presAssocID="{5D6C15CB-D077-4254-9AE4-EBC3FA02C8CD}" presName="Name0" presStyleCnt="0">
        <dgm:presLayoutVars>
          <dgm:dir/>
          <dgm:resizeHandles val="exact"/>
        </dgm:presLayoutVars>
      </dgm:prSet>
      <dgm:spPr/>
    </dgm:pt>
    <dgm:pt modelId="{3C854C6A-FE91-4833-AED5-C44DA2ED3179}" type="pres">
      <dgm:prSet presAssocID="{C50DAA33-480C-48DB-B6D4-227CCBD17928}" presName="node" presStyleLbl="node1" presStyleIdx="0" presStyleCnt="6">
        <dgm:presLayoutVars>
          <dgm:bulletEnabled val="1"/>
        </dgm:presLayoutVars>
      </dgm:prSet>
      <dgm:spPr/>
    </dgm:pt>
    <dgm:pt modelId="{52F136F6-8C3D-41B0-B88C-6DAA1E02AAEC}" type="pres">
      <dgm:prSet presAssocID="{86ECC1DC-CD79-4FAF-94E9-9E60A6ADF1D9}" presName="sibTrans" presStyleLbl="sibTrans1D1" presStyleIdx="0" presStyleCnt="5"/>
      <dgm:spPr/>
    </dgm:pt>
    <dgm:pt modelId="{683F3160-3BFE-4E15-AA13-CE2BD0306E88}" type="pres">
      <dgm:prSet presAssocID="{86ECC1DC-CD79-4FAF-94E9-9E60A6ADF1D9}" presName="connectorText" presStyleLbl="sibTrans1D1" presStyleIdx="0" presStyleCnt="5"/>
      <dgm:spPr/>
    </dgm:pt>
    <dgm:pt modelId="{C65B93D3-B6FC-4D1F-B527-3A72DE02C40E}" type="pres">
      <dgm:prSet presAssocID="{57A09C83-2972-4981-A4FA-66C4C22A34F3}" presName="node" presStyleLbl="node1" presStyleIdx="1" presStyleCnt="6">
        <dgm:presLayoutVars>
          <dgm:bulletEnabled val="1"/>
        </dgm:presLayoutVars>
      </dgm:prSet>
      <dgm:spPr/>
    </dgm:pt>
    <dgm:pt modelId="{EE3C1AB8-31B3-4BE8-96D3-27740141ADD8}" type="pres">
      <dgm:prSet presAssocID="{B28E90B7-B0F4-45BF-A3F5-47E9E84E51C8}" presName="sibTrans" presStyleLbl="sibTrans1D1" presStyleIdx="1" presStyleCnt="5"/>
      <dgm:spPr/>
    </dgm:pt>
    <dgm:pt modelId="{671301DD-BB6B-44DB-8B83-04EF4DFD91A3}" type="pres">
      <dgm:prSet presAssocID="{B28E90B7-B0F4-45BF-A3F5-47E9E84E51C8}" presName="connectorText" presStyleLbl="sibTrans1D1" presStyleIdx="1" presStyleCnt="5"/>
      <dgm:spPr/>
    </dgm:pt>
    <dgm:pt modelId="{BA3B998C-E4C5-40A2-A5EC-01591A240814}" type="pres">
      <dgm:prSet presAssocID="{5C8FF93E-976B-4577-B2F6-67CEE751E087}" presName="node" presStyleLbl="node1" presStyleIdx="2" presStyleCnt="6">
        <dgm:presLayoutVars>
          <dgm:bulletEnabled val="1"/>
        </dgm:presLayoutVars>
      </dgm:prSet>
      <dgm:spPr/>
    </dgm:pt>
    <dgm:pt modelId="{64E62ADD-2651-4045-B271-E2581F4817FC}" type="pres">
      <dgm:prSet presAssocID="{35DEE810-4FE5-4E77-A01E-8D0DD87C131D}" presName="sibTrans" presStyleLbl="sibTrans1D1" presStyleIdx="2" presStyleCnt="5"/>
      <dgm:spPr/>
    </dgm:pt>
    <dgm:pt modelId="{E4E29D79-A646-4900-9562-229C4D27517C}" type="pres">
      <dgm:prSet presAssocID="{35DEE810-4FE5-4E77-A01E-8D0DD87C131D}" presName="connectorText" presStyleLbl="sibTrans1D1" presStyleIdx="2" presStyleCnt="5"/>
      <dgm:spPr/>
    </dgm:pt>
    <dgm:pt modelId="{542D8DEC-1D11-4D68-A047-C72E85CD8CAF}" type="pres">
      <dgm:prSet presAssocID="{7E024D09-B1D9-4DA2-BA2E-34A31843E82C}" presName="node" presStyleLbl="node1" presStyleIdx="3" presStyleCnt="6">
        <dgm:presLayoutVars>
          <dgm:bulletEnabled val="1"/>
        </dgm:presLayoutVars>
      </dgm:prSet>
      <dgm:spPr/>
    </dgm:pt>
    <dgm:pt modelId="{42A08A24-5BC6-4240-8982-664A386EC132}" type="pres">
      <dgm:prSet presAssocID="{DC5D256A-0D6A-4BE1-8B91-E096ABF08EA5}" presName="sibTrans" presStyleLbl="sibTrans1D1" presStyleIdx="3" presStyleCnt="5"/>
      <dgm:spPr/>
    </dgm:pt>
    <dgm:pt modelId="{83EEF84D-C557-4ACA-8D40-4A6A5316C301}" type="pres">
      <dgm:prSet presAssocID="{DC5D256A-0D6A-4BE1-8B91-E096ABF08EA5}" presName="connectorText" presStyleLbl="sibTrans1D1" presStyleIdx="3" presStyleCnt="5"/>
      <dgm:spPr/>
    </dgm:pt>
    <dgm:pt modelId="{4ECABAF7-CCEA-4D58-8125-428A742C81FC}" type="pres">
      <dgm:prSet presAssocID="{B6D4FC34-65E9-48C5-B139-39847F739489}" presName="node" presStyleLbl="node1" presStyleIdx="4" presStyleCnt="6">
        <dgm:presLayoutVars>
          <dgm:bulletEnabled val="1"/>
        </dgm:presLayoutVars>
      </dgm:prSet>
      <dgm:spPr/>
    </dgm:pt>
    <dgm:pt modelId="{211B31AA-3FCA-473D-98D5-0CD86C130CD2}" type="pres">
      <dgm:prSet presAssocID="{6FF1530C-573E-4ED2-A1CA-40781260199A}" presName="sibTrans" presStyleLbl="sibTrans1D1" presStyleIdx="4" presStyleCnt="5"/>
      <dgm:spPr/>
    </dgm:pt>
    <dgm:pt modelId="{AC4AE636-3859-4FAE-8128-E5A742FE1038}" type="pres">
      <dgm:prSet presAssocID="{6FF1530C-573E-4ED2-A1CA-40781260199A}" presName="connectorText" presStyleLbl="sibTrans1D1" presStyleIdx="4" presStyleCnt="5"/>
      <dgm:spPr/>
    </dgm:pt>
    <dgm:pt modelId="{9D5CFE43-1CAA-4E22-A955-7CAEE9B17E83}" type="pres">
      <dgm:prSet presAssocID="{0DFE8BBB-3A16-47FF-BB57-801DB4CD8332}" presName="node" presStyleLbl="node1" presStyleIdx="5" presStyleCnt="6">
        <dgm:presLayoutVars>
          <dgm:bulletEnabled val="1"/>
        </dgm:presLayoutVars>
      </dgm:prSet>
      <dgm:spPr/>
    </dgm:pt>
  </dgm:ptLst>
  <dgm:cxnLst>
    <dgm:cxn modelId="{FEC62C0C-498E-49B9-8A4F-08A46B4CB024}" srcId="{5D6C15CB-D077-4254-9AE4-EBC3FA02C8CD}" destId="{B6D4FC34-65E9-48C5-B139-39847F739489}" srcOrd="4" destOrd="0" parTransId="{313EC3F5-0B25-4A3B-A03A-8594AEC5BE4C}" sibTransId="{6FF1530C-573E-4ED2-A1CA-40781260199A}"/>
    <dgm:cxn modelId="{7D129913-8825-420D-8F1B-3B2960F8223F}" type="presOf" srcId="{DC5D256A-0D6A-4BE1-8B91-E096ABF08EA5}" destId="{83EEF84D-C557-4ACA-8D40-4A6A5316C301}" srcOrd="1" destOrd="0" presId="urn:microsoft.com/office/officeart/2005/8/layout/bProcess3"/>
    <dgm:cxn modelId="{9EC7A317-A04B-4C52-B6AB-9BBEF8D90E2F}" type="presOf" srcId="{DC88C4CE-93B7-46FC-80E3-C2FF40F03C2F}" destId="{BA3B998C-E4C5-40A2-A5EC-01591A240814}" srcOrd="0" destOrd="4" presId="urn:microsoft.com/office/officeart/2005/8/layout/bProcess3"/>
    <dgm:cxn modelId="{56A3051A-9162-425D-9DB2-4B136DC8F73C}" srcId="{5D6C15CB-D077-4254-9AE4-EBC3FA02C8CD}" destId="{7E024D09-B1D9-4DA2-BA2E-34A31843E82C}" srcOrd="3" destOrd="0" parTransId="{65E68125-231C-4AF0-B092-EBAFADFC12FB}" sibTransId="{DC5D256A-0D6A-4BE1-8B91-E096ABF08EA5}"/>
    <dgm:cxn modelId="{7999791E-2894-404A-BC5B-70F65CFE01E6}" type="presOf" srcId="{86ECC1DC-CD79-4FAF-94E9-9E60A6ADF1D9}" destId="{683F3160-3BFE-4E15-AA13-CE2BD0306E88}" srcOrd="1" destOrd="0" presId="urn:microsoft.com/office/officeart/2005/8/layout/bProcess3"/>
    <dgm:cxn modelId="{C85D6824-E384-41FD-A5E8-736B9A412BEB}" type="presOf" srcId="{DC5D256A-0D6A-4BE1-8B91-E096ABF08EA5}" destId="{42A08A24-5BC6-4240-8982-664A386EC132}" srcOrd="0" destOrd="0" presId="urn:microsoft.com/office/officeart/2005/8/layout/bProcess3"/>
    <dgm:cxn modelId="{CFDE062E-3E0A-4233-9263-84F93B289429}" type="presOf" srcId="{93122504-4F04-461F-84F2-73ECA639C08F}" destId="{BA3B998C-E4C5-40A2-A5EC-01591A240814}" srcOrd="0" destOrd="5" presId="urn:microsoft.com/office/officeart/2005/8/layout/bProcess3"/>
    <dgm:cxn modelId="{F2F08830-CE69-4235-9DF9-F41E2ACDA561}" type="presOf" srcId="{5C8FF93E-976B-4577-B2F6-67CEE751E087}" destId="{BA3B998C-E4C5-40A2-A5EC-01591A240814}" srcOrd="0" destOrd="0" presId="urn:microsoft.com/office/officeart/2005/8/layout/bProcess3"/>
    <dgm:cxn modelId="{C5BF0232-AC10-472A-B241-6E818ADA1974}" type="presOf" srcId="{D9FB8BDE-C52E-4CA7-9ABC-4834C26FA7CB}" destId="{542D8DEC-1D11-4D68-A047-C72E85CD8CAF}" srcOrd="0" destOrd="3" presId="urn:microsoft.com/office/officeart/2005/8/layout/bProcess3"/>
    <dgm:cxn modelId="{C958E133-549C-425A-888C-30B0210CB3F2}" type="presOf" srcId="{6FF1530C-573E-4ED2-A1CA-40781260199A}" destId="{AC4AE636-3859-4FAE-8128-E5A742FE1038}" srcOrd="1" destOrd="0" presId="urn:microsoft.com/office/officeart/2005/8/layout/bProcess3"/>
    <dgm:cxn modelId="{B327793E-C4BB-4F8C-A655-305E4DF5F4D0}" type="presOf" srcId="{628FF0F6-3864-49AF-B6E6-36101E3BA8E1}" destId="{542D8DEC-1D11-4D68-A047-C72E85CD8CAF}" srcOrd="0" destOrd="1" presId="urn:microsoft.com/office/officeart/2005/8/layout/bProcess3"/>
    <dgm:cxn modelId="{00FD145D-1AB9-408A-972D-C4984DBFC7D3}" type="presOf" srcId="{B28E90B7-B0F4-45BF-A3F5-47E9E84E51C8}" destId="{EE3C1AB8-31B3-4BE8-96D3-27740141ADD8}" srcOrd="0" destOrd="0" presId="urn:microsoft.com/office/officeart/2005/8/layout/bProcess3"/>
    <dgm:cxn modelId="{37EB3D5E-17C1-4D9B-9ADC-13178B647892}" srcId="{5C8FF93E-976B-4577-B2F6-67CEE751E087}" destId="{3C39E9AB-FC18-48BE-B6BC-BED56812B66B}" srcOrd="0" destOrd="0" parTransId="{AC2BC60D-81D7-4FE7-B2FC-1D4F661C125C}" sibTransId="{E753BD5B-CE7F-499C-9AEA-C012F3D00986}"/>
    <dgm:cxn modelId="{55E60160-FC56-476C-BA19-CC864E807641}" srcId="{7E024D09-B1D9-4DA2-BA2E-34A31843E82C}" destId="{0BC44BB5-18E6-4B3B-A649-46183CC99D20}" srcOrd="1" destOrd="0" parTransId="{A94749A8-7BD0-4619-99F8-8DF900A45190}" sibTransId="{46E394CB-79EF-4E6A-8E8D-F066F4AC1E7C}"/>
    <dgm:cxn modelId="{27C7BE60-A8EF-4334-814E-F177ACFB0C22}" type="presOf" srcId="{3C39E9AB-FC18-48BE-B6BC-BED56812B66B}" destId="{BA3B998C-E4C5-40A2-A5EC-01591A240814}" srcOrd="0" destOrd="1" presId="urn:microsoft.com/office/officeart/2005/8/layout/bProcess3"/>
    <dgm:cxn modelId="{E4D63A42-181B-45B8-A830-E44770B2BC0D}" srcId="{3C39E9AB-FC18-48BE-B6BC-BED56812B66B}" destId="{DC88C4CE-93B7-46FC-80E3-C2FF40F03C2F}" srcOrd="2" destOrd="0" parTransId="{997EEAFF-9A51-491D-B70F-2BFB3B948AD9}" sibTransId="{57808B19-E6ED-449A-89EE-A4E0E4672395}"/>
    <dgm:cxn modelId="{53F90F65-BC17-4F85-97A0-D624FCAFB7B9}" type="presOf" srcId="{6FF1530C-573E-4ED2-A1CA-40781260199A}" destId="{211B31AA-3FCA-473D-98D5-0CD86C130CD2}" srcOrd="0" destOrd="0" presId="urn:microsoft.com/office/officeart/2005/8/layout/bProcess3"/>
    <dgm:cxn modelId="{86F0DA46-A099-4BAB-9221-7C9CF3631E22}" type="presOf" srcId="{57A09C83-2972-4981-A4FA-66C4C22A34F3}" destId="{C65B93D3-B6FC-4D1F-B527-3A72DE02C40E}" srcOrd="0" destOrd="0" presId="urn:microsoft.com/office/officeart/2005/8/layout/bProcess3"/>
    <dgm:cxn modelId="{3949EA4A-7CEB-4DE5-83F8-11F71E71EC58}" type="presOf" srcId="{6961EAF6-F9B1-4B06-9424-49CD51053D29}" destId="{3C854C6A-FE91-4833-AED5-C44DA2ED3179}" srcOrd="0" destOrd="2" presId="urn:microsoft.com/office/officeart/2005/8/layout/bProcess3"/>
    <dgm:cxn modelId="{4C629370-F055-4D72-BCB7-B1BB517001C6}" type="presOf" srcId="{86ECC1DC-CD79-4FAF-94E9-9E60A6ADF1D9}" destId="{52F136F6-8C3D-41B0-B88C-6DAA1E02AAEC}" srcOrd="0" destOrd="0" presId="urn:microsoft.com/office/officeart/2005/8/layout/bProcess3"/>
    <dgm:cxn modelId="{9A071C54-5899-4F89-902C-093A99A8379D}" srcId="{5D6C15CB-D077-4254-9AE4-EBC3FA02C8CD}" destId="{0DFE8BBB-3A16-47FF-BB57-801DB4CD8332}" srcOrd="5" destOrd="0" parTransId="{5F7ACACD-F122-49BA-84BB-C35021864E0B}" sibTransId="{B08E219E-0808-49DE-9055-EBC043C12FF7}"/>
    <dgm:cxn modelId="{02325755-8923-4B46-A08E-9BBCE09C5C57}" srcId="{B6D4FC34-65E9-48C5-B139-39847F739489}" destId="{E25B6A1D-ADCD-440D-A264-DABA083C4EAD}" srcOrd="0" destOrd="0" parTransId="{FD91FF70-89AD-4DE1-A85B-DE25AF444121}" sibTransId="{3AD6CEB8-40C1-4B4D-B04F-D77B36E7C262}"/>
    <dgm:cxn modelId="{21FA3277-B88E-45EE-9948-85C3CD0DD983}" srcId="{C50DAA33-480C-48DB-B6D4-227CCBD17928}" destId="{28C96BE6-09B5-4C34-AF60-A7270E1F0B9A}" srcOrd="0" destOrd="0" parTransId="{0A69D06E-5E7A-4109-8851-1661DCC205EF}" sibTransId="{1B67F98C-AA78-4EC3-BA29-0DDEDF3E6924}"/>
    <dgm:cxn modelId="{480EC077-10B9-4FC9-891D-629AEE1F8F20}" type="presOf" srcId="{B28E90B7-B0F4-45BF-A3F5-47E9E84E51C8}" destId="{671301DD-BB6B-44DB-8B83-04EF4DFD91A3}" srcOrd="1" destOrd="0" presId="urn:microsoft.com/office/officeart/2005/8/layout/bProcess3"/>
    <dgm:cxn modelId="{B5F4A95A-5650-4D07-9261-C1090C88FEBF}" type="presOf" srcId="{E25B6A1D-ADCD-440D-A264-DABA083C4EAD}" destId="{4ECABAF7-CCEA-4D58-8125-428A742C81FC}" srcOrd="0" destOrd="1" presId="urn:microsoft.com/office/officeart/2005/8/layout/bProcess3"/>
    <dgm:cxn modelId="{DA66617C-FFC9-47EC-A63F-1E0BA5F80EFF}" type="presOf" srcId="{5D6C15CB-D077-4254-9AE4-EBC3FA02C8CD}" destId="{D792C295-5B89-4185-B367-F21841602EB9}" srcOrd="0" destOrd="0" presId="urn:microsoft.com/office/officeart/2005/8/layout/bProcess3"/>
    <dgm:cxn modelId="{6120EE7E-8C02-4612-8914-164D67611EBA}" srcId="{3C39E9AB-FC18-48BE-B6BC-BED56812B66B}" destId="{93122504-4F04-461F-84F2-73ECA639C08F}" srcOrd="3" destOrd="0" parTransId="{C697BA2B-9D5A-4249-A756-26FAD62C68C7}" sibTransId="{F49B812D-65E4-416C-9996-FBB3BC343D14}"/>
    <dgm:cxn modelId="{979D8F90-9089-4931-9B8F-7EE96D8D0210}" srcId="{3C39E9AB-FC18-48BE-B6BC-BED56812B66B}" destId="{CCFF5405-96E7-4D0A-AD49-1550D5C03BEC}" srcOrd="0" destOrd="0" parTransId="{3851228E-2951-4164-8BC5-D6CA4EDE10F3}" sibTransId="{EABC3CAE-9FA7-42A4-AD55-22E65EAAC073}"/>
    <dgm:cxn modelId="{56615595-E2C2-4694-8A74-620E108A4605}" type="presOf" srcId="{81CBAAD5-FA9B-4A78-98BD-2863571F76FE}" destId="{BA3B998C-E4C5-40A2-A5EC-01591A240814}" srcOrd="0" destOrd="3" presId="urn:microsoft.com/office/officeart/2005/8/layout/bProcess3"/>
    <dgm:cxn modelId="{EA80569B-F122-4339-BDE3-21320FC8CE15}" type="presOf" srcId="{B6D4FC34-65E9-48C5-B139-39847F739489}" destId="{4ECABAF7-CCEA-4D58-8125-428A742C81FC}" srcOrd="0" destOrd="0" presId="urn:microsoft.com/office/officeart/2005/8/layout/bProcess3"/>
    <dgm:cxn modelId="{482094A1-452F-47E1-98B6-78DFF27D0D1B}" srcId="{0DFE8BBB-3A16-47FF-BB57-801DB4CD8332}" destId="{F15247B1-BAD1-4E98-8A39-0127F8F65B4D}" srcOrd="0" destOrd="0" parTransId="{D844FD87-902B-46A0-AD8D-5885045C55F4}" sibTransId="{0013DB26-F8E4-48D4-B7E5-A9EEDE4C81CF}"/>
    <dgm:cxn modelId="{754B91A4-0B43-43BF-AC6E-BDFE2A4F9183}" type="presOf" srcId="{28C96BE6-09B5-4C34-AF60-A7270E1F0B9A}" destId="{3C854C6A-FE91-4833-AED5-C44DA2ED3179}" srcOrd="0" destOrd="1" presId="urn:microsoft.com/office/officeart/2005/8/layout/bProcess3"/>
    <dgm:cxn modelId="{0EBDFCA4-D4CF-493A-AA8A-33CF956A39D1}" type="presOf" srcId="{35DEE810-4FE5-4E77-A01E-8D0DD87C131D}" destId="{64E62ADD-2651-4045-B271-E2581F4817FC}" srcOrd="0" destOrd="0" presId="urn:microsoft.com/office/officeart/2005/8/layout/bProcess3"/>
    <dgm:cxn modelId="{5E7B88A8-7DE4-479F-866F-0A02B710554A}" srcId="{3C39E9AB-FC18-48BE-B6BC-BED56812B66B}" destId="{81CBAAD5-FA9B-4A78-98BD-2863571F76FE}" srcOrd="1" destOrd="0" parTransId="{7E594903-FF6E-401E-92F6-0A70F8483CB4}" sibTransId="{A5FDF5B8-76BF-4970-993E-6897CD95434E}"/>
    <dgm:cxn modelId="{D717D7AC-2A52-444D-9EF6-73118648FB95}" type="presOf" srcId="{35DEE810-4FE5-4E77-A01E-8D0DD87C131D}" destId="{E4E29D79-A646-4900-9562-229C4D27517C}" srcOrd="1" destOrd="0" presId="urn:microsoft.com/office/officeart/2005/8/layout/bProcess3"/>
    <dgm:cxn modelId="{312145AD-ADCE-4687-AE25-B62FBBB156C0}" type="presOf" srcId="{C50DAA33-480C-48DB-B6D4-227CCBD17928}" destId="{3C854C6A-FE91-4833-AED5-C44DA2ED3179}" srcOrd="0" destOrd="0" presId="urn:microsoft.com/office/officeart/2005/8/layout/bProcess3"/>
    <dgm:cxn modelId="{8F9B88AD-A7B6-4920-94D8-9EA44552EB3D}" srcId="{7E024D09-B1D9-4DA2-BA2E-34A31843E82C}" destId="{628FF0F6-3864-49AF-B6E6-36101E3BA8E1}" srcOrd="0" destOrd="0" parTransId="{5A2CBF04-4D43-458A-A2A2-8699E1264EBA}" sibTransId="{3D68775A-1684-4043-BFFD-12AF8C5BEEE9}"/>
    <dgm:cxn modelId="{876517B0-6E81-441C-B9C9-A924EA21E1B0}" srcId="{7E024D09-B1D9-4DA2-BA2E-34A31843E82C}" destId="{D9FB8BDE-C52E-4CA7-9ABC-4834C26FA7CB}" srcOrd="2" destOrd="0" parTransId="{5F1EA15C-823D-43E6-9E80-B04CC36C02FE}" sibTransId="{F511E4F2-F61C-456C-95BE-E7875BAF1623}"/>
    <dgm:cxn modelId="{63720EB8-354D-4853-ADA6-EE701C2ED78C}" type="presOf" srcId="{CCFF5405-96E7-4D0A-AD49-1550D5C03BEC}" destId="{BA3B998C-E4C5-40A2-A5EC-01591A240814}" srcOrd="0" destOrd="2" presId="urn:microsoft.com/office/officeart/2005/8/layout/bProcess3"/>
    <dgm:cxn modelId="{92D69FBB-198B-49F9-A734-86669547D272}" srcId="{C50DAA33-480C-48DB-B6D4-227CCBD17928}" destId="{6961EAF6-F9B1-4B06-9424-49CD51053D29}" srcOrd="1" destOrd="0" parTransId="{C3444DB7-9F27-42A7-9E83-060F9DCFB723}" sibTransId="{28BE056D-9C08-4AC0-8D37-A63A7D91BF30}"/>
    <dgm:cxn modelId="{6635F4BB-5FF7-4A74-B395-CE56F87B54DD}" type="presOf" srcId="{F15247B1-BAD1-4E98-8A39-0127F8F65B4D}" destId="{9D5CFE43-1CAA-4E22-A955-7CAEE9B17E83}" srcOrd="0" destOrd="1" presId="urn:microsoft.com/office/officeart/2005/8/layout/bProcess3"/>
    <dgm:cxn modelId="{033792C2-A019-4C36-8576-A636F72796D4}" srcId="{5D6C15CB-D077-4254-9AE4-EBC3FA02C8CD}" destId="{C50DAA33-480C-48DB-B6D4-227CCBD17928}" srcOrd="0" destOrd="0" parTransId="{18E9B75F-7C5E-4E27-A06C-164A31EB50C4}" sibTransId="{86ECC1DC-CD79-4FAF-94E9-9E60A6ADF1D9}"/>
    <dgm:cxn modelId="{C05EFCD2-F7E4-4336-8585-92E6B75382C5}" srcId="{57A09C83-2972-4981-A4FA-66C4C22A34F3}" destId="{E95784A0-DDE9-4107-8499-700125B1E06E}" srcOrd="0" destOrd="0" parTransId="{22FB56C8-3ACE-488E-80B8-4FBD669540D4}" sibTransId="{44195FCF-3CE9-4FC9-A33B-F194964BA8F8}"/>
    <dgm:cxn modelId="{CA47E0DE-EAF6-4AF3-87B8-1B476FDF696C}" type="presOf" srcId="{E95784A0-DDE9-4107-8499-700125B1E06E}" destId="{C65B93D3-B6FC-4D1F-B527-3A72DE02C40E}" srcOrd="0" destOrd="1" presId="urn:microsoft.com/office/officeart/2005/8/layout/bProcess3"/>
    <dgm:cxn modelId="{3C6F1FE5-2B52-4E65-955B-E550DECF06F5}" type="presOf" srcId="{0BC44BB5-18E6-4B3B-A649-46183CC99D20}" destId="{542D8DEC-1D11-4D68-A047-C72E85CD8CAF}" srcOrd="0" destOrd="2" presId="urn:microsoft.com/office/officeart/2005/8/layout/bProcess3"/>
    <dgm:cxn modelId="{37F2E9E6-37FC-443F-A2E0-588473C04E05}" srcId="{5D6C15CB-D077-4254-9AE4-EBC3FA02C8CD}" destId="{57A09C83-2972-4981-A4FA-66C4C22A34F3}" srcOrd="1" destOrd="0" parTransId="{DE8DCC99-E85C-4DEE-A51A-7937B78204F1}" sibTransId="{B28E90B7-B0F4-45BF-A3F5-47E9E84E51C8}"/>
    <dgm:cxn modelId="{E5AB24F5-4565-4543-99A6-0FF00BAFD772}" srcId="{5D6C15CB-D077-4254-9AE4-EBC3FA02C8CD}" destId="{5C8FF93E-976B-4577-B2F6-67CEE751E087}" srcOrd="2" destOrd="0" parTransId="{B2F589C6-D21E-4698-97C2-67A41CBE399C}" sibTransId="{35DEE810-4FE5-4E77-A01E-8D0DD87C131D}"/>
    <dgm:cxn modelId="{8FF437F7-E912-44EE-AE3B-731DFC4F9CCA}" type="presOf" srcId="{7E024D09-B1D9-4DA2-BA2E-34A31843E82C}" destId="{542D8DEC-1D11-4D68-A047-C72E85CD8CAF}" srcOrd="0" destOrd="0" presId="urn:microsoft.com/office/officeart/2005/8/layout/bProcess3"/>
    <dgm:cxn modelId="{17C899FC-9DE9-4125-AEF3-F9FA7B641826}" type="presOf" srcId="{0DFE8BBB-3A16-47FF-BB57-801DB4CD8332}" destId="{9D5CFE43-1CAA-4E22-A955-7CAEE9B17E83}" srcOrd="0" destOrd="0" presId="urn:microsoft.com/office/officeart/2005/8/layout/bProcess3"/>
    <dgm:cxn modelId="{CB3EDA0F-1C0A-4590-9C0A-536EDBA38E5D}" type="presParOf" srcId="{D792C295-5B89-4185-B367-F21841602EB9}" destId="{3C854C6A-FE91-4833-AED5-C44DA2ED3179}" srcOrd="0" destOrd="0" presId="urn:microsoft.com/office/officeart/2005/8/layout/bProcess3"/>
    <dgm:cxn modelId="{8B31EB48-9821-436C-B155-635CEF17B680}" type="presParOf" srcId="{D792C295-5B89-4185-B367-F21841602EB9}" destId="{52F136F6-8C3D-41B0-B88C-6DAA1E02AAEC}" srcOrd="1" destOrd="0" presId="urn:microsoft.com/office/officeart/2005/8/layout/bProcess3"/>
    <dgm:cxn modelId="{FBC748D7-50A3-4B46-9E9A-932956E25444}" type="presParOf" srcId="{52F136F6-8C3D-41B0-B88C-6DAA1E02AAEC}" destId="{683F3160-3BFE-4E15-AA13-CE2BD0306E88}" srcOrd="0" destOrd="0" presId="urn:microsoft.com/office/officeart/2005/8/layout/bProcess3"/>
    <dgm:cxn modelId="{2F956CEA-D37B-481A-8B59-A8F9EA2F5FE4}" type="presParOf" srcId="{D792C295-5B89-4185-B367-F21841602EB9}" destId="{C65B93D3-B6FC-4D1F-B527-3A72DE02C40E}" srcOrd="2" destOrd="0" presId="urn:microsoft.com/office/officeart/2005/8/layout/bProcess3"/>
    <dgm:cxn modelId="{FEDFD373-0C8F-470A-9A7C-C5318B5DEEEA}" type="presParOf" srcId="{D792C295-5B89-4185-B367-F21841602EB9}" destId="{EE3C1AB8-31B3-4BE8-96D3-27740141ADD8}" srcOrd="3" destOrd="0" presId="urn:microsoft.com/office/officeart/2005/8/layout/bProcess3"/>
    <dgm:cxn modelId="{9D6997E1-400E-4AD5-B77B-9F19DFB9C605}" type="presParOf" srcId="{EE3C1AB8-31B3-4BE8-96D3-27740141ADD8}" destId="{671301DD-BB6B-44DB-8B83-04EF4DFD91A3}" srcOrd="0" destOrd="0" presId="urn:microsoft.com/office/officeart/2005/8/layout/bProcess3"/>
    <dgm:cxn modelId="{F091E83B-9732-4C1B-BF74-EFF3D1CBE246}" type="presParOf" srcId="{D792C295-5B89-4185-B367-F21841602EB9}" destId="{BA3B998C-E4C5-40A2-A5EC-01591A240814}" srcOrd="4" destOrd="0" presId="urn:microsoft.com/office/officeart/2005/8/layout/bProcess3"/>
    <dgm:cxn modelId="{7747574D-9A48-4C37-BBD1-4B857CD62B27}" type="presParOf" srcId="{D792C295-5B89-4185-B367-F21841602EB9}" destId="{64E62ADD-2651-4045-B271-E2581F4817FC}" srcOrd="5" destOrd="0" presId="urn:microsoft.com/office/officeart/2005/8/layout/bProcess3"/>
    <dgm:cxn modelId="{58719CB1-D5B0-47CB-A622-9FE723DBE186}" type="presParOf" srcId="{64E62ADD-2651-4045-B271-E2581F4817FC}" destId="{E4E29D79-A646-4900-9562-229C4D27517C}" srcOrd="0" destOrd="0" presId="urn:microsoft.com/office/officeart/2005/8/layout/bProcess3"/>
    <dgm:cxn modelId="{848B88B3-9E06-4988-9C01-3206177E792D}" type="presParOf" srcId="{D792C295-5B89-4185-B367-F21841602EB9}" destId="{542D8DEC-1D11-4D68-A047-C72E85CD8CAF}" srcOrd="6" destOrd="0" presId="urn:microsoft.com/office/officeart/2005/8/layout/bProcess3"/>
    <dgm:cxn modelId="{BD046CDD-B680-4ED6-8529-B414276A9612}" type="presParOf" srcId="{D792C295-5B89-4185-B367-F21841602EB9}" destId="{42A08A24-5BC6-4240-8982-664A386EC132}" srcOrd="7" destOrd="0" presId="urn:microsoft.com/office/officeart/2005/8/layout/bProcess3"/>
    <dgm:cxn modelId="{CB49816B-76DE-46F6-A3A3-D607F36E5CB4}" type="presParOf" srcId="{42A08A24-5BC6-4240-8982-664A386EC132}" destId="{83EEF84D-C557-4ACA-8D40-4A6A5316C301}" srcOrd="0" destOrd="0" presId="urn:microsoft.com/office/officeart/2005/8/layout/bProcess3"/>
    <dgm:cxn modelId="{EA250225-0D37-4D03-8CC5-A24C420286C5}" type="presParOf" srcId="{D792C295-5B89-4185-B367-F21841602EB9}" destId="{4ECABAF7-CCEA-4D58-8125-428A742C81FC}" srcOrd="8" destOrd="0" presId="urn:microsoft.com/office/officeart/2005/8/layout/bProcess3"/>
    <dgm:cxn modelId="{529F90A4-6C8F-4489-A42E-28794D1C4BA9}" type="presParOf" srcId="{D792C295-5B89-4185-B367-F21841602EB9}" destId="{211B31AA-3FCA-473D-98D5-0CD86C130CD2}" srcOrd="9" destOrd="0" presId="urn:microsoft.com/office/officeart/2005/8/layout/bProcess3"/>
    <dgm:cxn modelId="{FC5633C8-FF3D-4E84-890C-25A7F4F605D5}" type="presParOf" srcId="{211B31AA-3FCA-473D-98D5-0CD86C130CD2}" destId="{AC4AE636-3859-4FAE-8128-E5A742FE1038}" srcOrd="0" destOrd="0" presId="urn:microsoft.com/office/officeart/2005/8/layout/bProcess3"/>
    <dgm:cxn modelId="{376DC212-E28A-4BD2-8A11-92328D0F530E}" type="presParOf" srcId="{D792C295-5B89-4185-B367-F21841602EB9}" destId="{9D5CFE43-1CAA-4E22-A955-7CAEE9B17E83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6C15CB-D077-4254-9AE4-EBC3FA02C8CD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C50DAA33-480C-48DB-B6D4-227CCBD17928}">
      <dgm:prSet phldrT="[Text]"/>
      <dgm:spPr/>
      <dgm:t>
        <a:bodyPr/>
        <a:lstStyle/>
        <a:p>
          <a:r>
            <a:rPr lang="en-GB" dirty="0"/>
            <a:t>Collect</a:t>
          </a:r>
        </a:p>
      </dgm:t>
    </dgm:pt>
    <dgm:pt modelId="{18E9B75F-7C5E-4E27-A06C-164A31EB50C4}" type="parTrans" cxnId="{033792C2-A019-4C36-8576-A636F72796D4}">
      <dgm:prSet/>
      <dgm:spPr/>
      <dgm:t>
        <a:bodyPr/>
        <a:lstStyle/>
        <a:p>
          <a:endParaRPr lang="en-GB"/>
        </a:p>
      </dgm:t>
    </dgm:pt>
    <dgm:pt modelId="{86ECC1DC-CD79-4FAF-94E9-9E60A6ADF1D9}" type="sibTrans" cxnId="{033792C2-A019-4C36-8576-A636F72796D4}">
      <dgm:prSet/>
      <dgm:spPr/>
      <dgm:t>
        <a:bodyPr/>
        <a:lstStyle/>
        <a:p>
          <a:endParaRPr lang="en-GB"/>
        </a:p>
      </dgm:t>
    </dgm:pt>
    <dgm:pt modelId="{28C96BE6-09B5-4C34-AF60-A7270E1F0B9A}">
      <dgm:prSet phldrT="[Text]"/>
      <dgm:spPr/>
      <dgm:t>
        <a:bodyPr/>
        <a:lstStyle/>
        <a:p>
          <a:r>
            <a:rPr lang="en-GB" dirty="0"/>
            <a:t>Request HTML data from Falcon 9 Launches Wikipedia</a:t>
          </a:r>
        </a:p>
      </dgm:t>
    </dgm:pt>
    <dgm:pt modelId="{0A69D06E-5E7A-4109-8851-1661DCC205EF}" type="parTrans" cxnId="{21FA3277-B88E-45EE-9948-85C3CD0DD983}">
      <dgm:prSet/>
      <dgm:spPr/>
      <dgm:t>
        <a:bodyPr/>
        <a:lstStyle/>
        <a:p>
          <a:endParaRPr lang="en-GB"/>
        </a:p>
      </dgm:t>
    </dgm:pt>
    <dgm:pt modelId="{1B67F98C-AA78-4EC3-BA29-0DDEDF3E6924}" type="sibTrans" cxnId="{21FA3277-B88E-45EE-9948-85C3CD0DD983}">
      <dgm:prSet/>
      <dgm:spPr/>
      <dgm:t>
        <a:bodyPr/>
        <a:lstStyle/>
        <a:p>
          <a:endParaRPr lang="en-GB"/>
        </a:p>
      </dgm:t>
    </dgm:pt>
    <dgm:pt modelId="{57A09C83-2972-4981-A4FA-66C4C22A34F3}">
      <dgm:prSet phldrT="[Text]"/>
      <dgm:spPr/>
      <dgm:t>
        <a:bodyPr/>
        <a:lstStyle/>
        <a:p>
          <a:r>
            <a:rPr lang="en-GB" dirty="0"/>
            <a:t>Extract</a:t>
          </a:r>
        </a:p>
      </dgm:t>
    </dgm:pt>
    <dgm:pt modelId="{DE8DCC99-E85C-4DEE-A51A-7937B78204F1}" type="parTrans" cxnId="{37F2E9E6-37FC-443F-A2E0-588473C04E05}">
      <dgm:prSet/>
      <dgm:spPr/>
      <dgm:t>
        <a:bodyPr/>
        <a:lstStyle/>
        <a:p>
          <a:endParaRPr lang="en-GB"/>
        </a:p>
      </dgm:t>
    </dgm:pt>
    <dgm:pt modelId="{B28E90B7-B0F4-45BF-A3F5-47E9E84E51C8}" type="sibTrans" cxnId="{37F2E9E6-37FC-443F-A2E0-588473C04E05}">
      <dgm:prSet/>
      <dgm:spPr/>
      <dgm:t>
        <a:bodyPr/>
        <a:lstStyle/>
        <a:p>
          <a:endParaRPr lang="en-GB"/>
        </a:p>
      </dgm:t>
    </dgm:pt>
    <dgm:pt modelId="{E95784A0-DDE9-4107-8499-700125B1E06E}">
      <dgm:prSet phldrT="[Text]"/>
      <dgm:spPr/>
      <dgm:t>
        <a:bodyPr/>
        <a:lstStyle/>
        <a:p>
          <a:r>
            <a:rPr lang="en-GB" dirty="0"/>
            <a:t>Extract column names</a:t>
          </a:r>
        </a:p>
      </dgm:t>
    </dgm:pt>
    <dgm:pt modelId="{22FB56C8-3ACE-488E-80B8-4FBD669540D4}" type="parTrans" cxnId="{C05EFCD2-F7E4-4336-8585-92E6B75382C5}">
      <dgm:prSet/>
      <dgm:spPr/>
      <dgm:t>
        <a:bodyPr/>
        <a:lstStyle/>
        <a:p>
          <a:endParaRPr lang="en-GB"/>
        </a:p>
      </dgm:t>
    </dgm:pt>
    <dgm:pt modelId="{44195FCF-3CE9-4FC9-A33B-F194964BA8F8}" type="sibTrans" cxnId="{C05EFCD2-F7E4-4336-8585-92E6B75382C5}">
      <dgm:prSet/>
      <dgm:spPr/>
      <dgm:t>
        <a:bodyPr/>
        <a:lstStyle/>
        <a:p>
          <a:endParaRPr lang="en-GB"/>
        </a:p>
      </dgm:t>
    </dgm:pt>
    <dgm:pt modelId="{5C8FF93E-976B-4577-B2F6-67CEE751E087}">
      <dgm:prSet phldrT="[Text]"/>
      <dgm:spPr/>
      <dgm:t>
        <a:bodyPr/>
        <a:lstStyle/>
        <a:p>
          <a:r>
            <a:rPr lang="en-GB" dirty="0"/>
            <a:t>Clean</a:t>
          </a:r>
        </a:p>
      </dgm:t>
    </dgm:pt>
    <dgm:pt modelId="{B2F589C6-D21E-4698-97C2-67A41CBE399C}" type="parTrans" cxnId="{E5AB24F5-4565-4543-99A6-0FF00BAFD772}">
      <dgm:prSet/>
      <dgm:spPr/>
      <dgm:t>
        <a:bodyPr/>
        <a:lstStyle/>
        <a:p>
          <a:endParaRPr lang="en-GB"/>
        </a:p>
      </dgm:t>
    </dgm:pt>
    <dgm:pt modelId="{35DEE810-4FE5-4E77-A01E-8D0DD87C131D}" type="sibTrans" cxnId="{E5AB24F5-4565-4543-99A6-0FF00BAFD772}">
      <dgm:prSet/>
      <dgm:spPr/>
      <dgm:t>
        <a:bodyPr/>
        <a:lstStyle/>
        <a:p>
          <a:endParaRPr lang="en-GB"/>
        </a:p>
      </dgm:t>
    </dgm:pt>
    <dgm:pt modelId="{3C39E9AB-FC18-48BE-B6BC-BED56812B66B}">
      <dgm:prSet phldrT="[Text]"/>
      <dgm:spPr/>
      <dgm:t>
        <a:bodyPr/>
        <a:lstStyle/>
        <a:p>
          <a:r>
            <a:rPr lang="en-GB" dirty="0"/>
            <a:t>Extract information from each cell</a:t>
          </a:r>
        </a:p>
      </dgm:t>
    </dgm:pt>
    <dgm:pt modelId="{AC2BC60D-81D7-4FE7-B2FC-1D4F661C125C}" type="parTrans" cxnId="{37EB3D5E-17C1-4D9B-9ADC-13178B647892}">
      <dgm:prSet/>
      <dgm:spPr/>
      <dgm:t>
        <a:bodyPr/>
        <a:lstStyle/>
        <a:p>
          <a:endParaRPr lang="en-GB"/>
        </a:p>
      </dgm:t>
    </dgm:pt>
    <dgm:pt modelId="{E753BD5B-CE7F-499C-9AEA-C012F3D00986}" type="sibTrans" cxnId="{37EB3D5E-17C1-4D9B-9ADC-13178B647892}">
      <dgm:prSet/>
      <dgm:spPr/>
      <dgm:t>
        <a:bodyPr/>
        <a:lstStyle/>
        <a:p>
          <a:endParaRPr lang="en-GB"/>
        </a:p>
      </dgm:t>
    </dgm:pt>
    <dgm:pt modelId="{6961EAF6-F9B1-4B06-9424-49CD51053D29}">
      <dgm:prSet phldrT="[Text]"/>
      <dgm:spPr/>
      <dgm:t>
        <a:bodyPr/>
        <a:lstStyle/>
        <a:p>
          <a:r>
            <a:rPr lang="en-GB" dirty="0"/>
            <a:t>Process using </a:t>
          </a:r>
          <a:r>
            <a:rPr lang="en-GB" dirty="0" err="1"/>
            <a:t>BeautifulSoup</a:t>
          </a:r>
          <a:r>
            <a:rPr lang="en-GB" dirty="0"/>
            <a:t> and focus on the third table on the page</a:t>
          </a:r>
        </a:p>
      </dgm:t>
    </dgm:pt>
    <dgm:pt modelId="{C3444DB7-9F27-42A7-9E83-060F9DCFB723}" type="parTrans" cxnId="{92D69FBB-198B-49F9-A734-86669547D272}">
      <dgm:prSet/>
      <dgm:spPr/>
      <dgm:t>
        <a:bodyPr/>
        <a:lstStyle/>
        <a:p>
          <a:endParaRPr lang="en-GB"/>
        </a:p>
      </dgm:t>
    </dgm:pt>
    <dgm:pt modelId="{28BE056D-9C08-4AC0-8D37-A63A7D91BF30}" type="sibTrans" cxnId="{92D69FBB-198B-49F9-A734-86669547D272}">
      <dgm:prSet/>
      <dgm:spPr/>
      <dgm:t>
        <a:bodyPr/>
        <a:lstStyle/>
        <a:p>
          <a:endParaRPr lang="en-GB"/>
        </a:p>
      </dgm:t>
    </dgm:pt>
    <dgm:pt modelId="{B6D4FC34-65E9-48C5-B139-39847F739489}">
      <dgm:prSet phldrT="[Text]"/>
      <dgm:spPr/>
      <dgm:t>
        <a:bodyPr/>
        <a:lstStyle/>
        <a:p>
          <a:r>
            <a:rPr lang="en-GB" dirty="0"/>
            <a:t>Parse</a:t>
          </a:r>
        </a:p>
      </dgm:t>
    </dgm:pt>
    <dgm:pt modelId="{313EC3F5-0B25-4A3B-A03A-8594AEC5BE4C}" type="parTrans" cxnId="{FEC62C0C-498E-49B9-8A4F-08A46B4CB024}">
      <dgm:prSet/>
      <dgm:spPr/>
      <dgm:t>
        <a:bodyPr/>
        <a:lstStyle/>
        <a:p>
          <a:endParaRPr lang="en-GB"/>
        </a:p>
      </dgm:t>
    </dgm:pt>
    <dgm:pt modelId="{6FF1530C-573E-4ED2-A1CA-40781260199A}" type="sibTrans" cxnId="{FEC62C0C-498E-49B9-8A4F-08A46B4CB024}">
      <dgm:prSet/>
      <dgm:spPr/>
      <dgm:t>
        <a:bodyPr/>
        <a:lstStyle/>
        <a:p>
          <a:endParaRPr lang="en-GB"/>
        </a:p>
      </dgm:t>
    </dgm:pt>
    <dgm:pt modelId="{E25B6A1D-ADCD-440D-A264-DABA083C4EAD}">
      <dgm:prSet phldrT="[Text]"/>
      <dgm:spPr/>
      <dgm:t>
        <a:bodyPr/>
        <a:lstStyle/>
        <a:p>
          <a:r>
            <a:rPr lang="en-GB" dirty="0"/>
            <a:t>Combine column names and data into a pandas data frame</a:t>
          </a:r>
        </a:p>
      </dgm:t>
    </dgm:pt>
    <dgm:pt modelId="{FD91FF70-89AD-4DE1-A85B-DE25AF444121}" type="parTrans" cxnId="{02325755-8923-4B46-A08E-9BBCE09C5C57}">
      <dgm:prSet/>
      <dgm:spPr/>
      <dgm:t>
        <a:bodyPr/>
        <a:lstStyle/>
        <a:p>
          <a:endParaRPr lang="en-GB"/>
        </a:p>
      </dgm:t>
    </dgm:pt>
    <dgm:pt modelId="{3AD6CEB8-40C1-4B4D-B04F-D77B36E7C262}" type="sibTrans" cxnId="{02325755-8923-4B46-A08E-9BBCE09C5C57}">
      <dgm:prSet/>
      <dgm:spPr/>
      <dgm:t>
        <a:bodyPr/>
        <a:lstStyle/>
        <a:p>
          <a:endParaRPr lang="en-GB"/>
        </a:p>
      </dgm:t>
    </dgm:pt>
    <dgm:pt modelId="{0DFE8BBB-3A16-47FF-BB57-801DB4CD8332}">
      <dgm:prSet phldrT="[Text]"/>
      <dgm:spPr/>
      <dgm:t>
        <a:bodyPr/>
        <a:lstStyle/>
        <a:p>
          <a:r>
            <a:rPr lang="en-GB" dirty="0"/>
            <a:t>Store</a:t>
          </a:r>
        </a:p>
      </dgm:t>
    </dgm:pt>
    <dgm:pt modelId="{5F7ACACD-F122-49BA-84BB-C35021864E0B}" type="parTrans" cxnId="{9A071C54-5899-4F89-902C-093A99A8379D}">
      <dgm:prSet/>
      <dgm:spPr/>
      <dgm:t>
        <a:bodyPr/>
        <a:lstStyle/>
        <a:p>
          <a:endParaRPr lang="en-GB"/>
        </a:p>
      </dgm:t>
    </dgm:pt>
    <dgm:pt modelId="{B08E219E-0808-49DE-9055-EBC043C12FF7}" type="sibTrans" cxnId="{9A071C54-5899-4F89-902C-093A99A8379D}">
      <dgm:prSet/>
      <dgm:spPr/>
      <dgm:t>
        <a:bodyPr/>
        <a:lstStyle/>
        <a:p>
          <a:endParaRPr lang="en-GB"/>
        </a:p>
      </dgm:t>
    </dgm:pt>
    <dgm:pt modelId="{F15247B1-BAD1-4E98-8A39-0127F8F65B4D}">
      <dgm:prSet phldrT="[Text]"/>
      <dgm:spPr/>
      <dgm:t>
        <a:bodyPr/>
        <a:lstStyle/>
        <a:p>
          <a:r>
            <a:rPr lang="en-GB" dirty="0"/>
            <a:t>Save to CSV file</a:t>
          </a:r>
        </a:p>
      </dgm:t>
    </dgm:pt>
    <dgm:pt modelId="{D844FD87-902B-46A0-AD8D-5885045C55F4}" type="parTrans" cxnId="{482094A1-452F-47E1-98B6-78DFF27D0D1B}">
      <dgm:prSet/>
      <dgm:spPr/>
      <dgm:t>
        <a:bodyPr/>
        <a:lstStyle/>
        <a:p>
          <a:endParaRPr lang="en-GB"/>
        </a:p>
      </dgm:t>
    </dgm:pt>
    <dgm:pt modelId="{0013DB26-F8E4-48D4-B7E5-A9EEDE4C81CF}" type="sibTrans" cxnId="{482094A1-452F-47E1-98B6-78DFF27D0D1B}">
      <dgm:prSet/>
      <dgm:spPr/>
      <dgm:t>
        <a:bodyPr/>
        <a:lstStyle/>
        <a:p>
          <a:endParaRPr lang="en-GB"/>
        </a:p>
      </dgm:t>
    </dgm:pt>
    <dgm:pt modelId="{8E8C1C5F-A099-4D89-9283-EC1AF52CB382}">
      <dgm:prSet phldrT="[Text]"/>
      <dgm:spPr/>
      <dgm:t>
        <a:bodyPr/>
        <a:lstStyle/>
        <a:p>
          <a:r>
            <a:rPr lang="en-GB" dirty="0"/>
            <a:t>Parse the data into a standard format</a:t>
          </a:r>
        </a:p>
      </dgm:t>
    </dgm:pt>
    <dgm:pt modelId="{D1D65666-0283-4C55-A148-B8AF6391DB24}" type="parTrans" cxnId="{B90D6DB8-5F3A-40FA-9A49-1411E7DA8B81}">
      <dgm:prSet/>
      <dgm:spPr/>
      <dgm:t>
        <a:bodyPr/>
        <a:lstStyle/>
        <a:p>
          <a:endParaRPr lang="en-GB"/>
        </a:p>
      </dgm:t>
    </dgm:pt>
    <dgm:pt modelId="{3622C5A5-2F1E-4DD2-BC51-C3E2C40697C1}" type="sibTrans" cxnId="{B90D6DB8-5F3A-40FA-9A49-1411E7DA8B81}">
      <dgm:prSet/>
      <dgm:spPr/>
      <dgm:t>
        <a:bodyPr/>
        <a:lstStyle/>
        <a:p>
          <a:endParaRPr lang="en-GB"/>
        </a:p>
      </dgm:t>
    </dgm:pt>
    <dgm:pt modelId="{D792C295-5B89-4185-B367-F21841602EB9}" type="pres">
      <dgm:prSet presAssocID="{5D6C15CB-D077-4254-9AE4-EBC3FA02C8CD}" presName="Name0" presStyleCnt="0">
        <dgm:presLayoutVars>
          <dgm:dir/>
          <dgm:resizeHandles val="exact"/>
        </dgm:presLayoutVars>
      </dgm:prSet>
      <dgm:spPr/>
    </dgm:pt>
    <dgm:pt modelId="{3C854C6A-FE91-4833-AED5-C44DA2ED3179}" type="pres">
      <dgm:prSet presAssocID="{C50DAA33-480C-48DB-B6D4-227CCBD17928}" presName="node" presStyleLbl="node1" presStyleIdx="0" presStyleCnt="5">
        <dgm:presLayoutVars>
          <dgm:bulletEnabled val="1"/>
        </dgm:presLayoutVars>
      </dgm:prSet>
      <dgm:spPr/>
    </dgm:pt>
    <dgm:pt modelId="{52F136F6-8C3D-41B0-B88C-6DAA1E02AAEC}" type="pres">
      <dgm:prSet presAssocID="{86ECC1DC-CD79-4FAF-94E9-9E60A6ADF1D9}" presName="sibTrans" presStyleLbl="sibTrans1D1" presStyleIdx="0" presStyleCnt="4"/>
      <dgm:spPr/>
    </dgm:pt>
    <dgm:pt modelId="{683F3160-3BFE-4E15-AA13-CE2BD0306E88}" type="pres">
      <dgm:prSet presAssocID="{86ECC1DC-CD79-4FAF-94E9-9E60A6ADF1D9}" presName="connectorText" presStyleLbl="sibTrans1D1" presStyleIdx="0" presStyleCnt="4"/>
      <dgm:spPr/>
    </dgm:pt>
    <dgm:pt modelId="{C65B93D3-B6FC-4D1F-B527-3A72DE02C40E}" type="pres">
      <dgm:prSet presAssocID="{57A09C83-2972-4981-A4FA-66C4C22A34F3}" presName="node" presStyleLbl="node1" presStyleIdx="1" presStyleCnt="5">
        <dgm:presLayoutVars>
          <dgm:bulletEnabled val="1"/>
        </dgm:presLayoutVars>
      </dgm:prSet>
      <dgm:spPr/>
    </dgm:pt>
    <dgm:pt modelId="{EE3C1AB8-31B3-4BE8-96D3-27740141ADD8}" type="pres">
      <dgm:prSet presAssocID="{B28E90B7-B0F4-45BF-A3F5-47E9E84E51C8}" presName="sibTrans" presStyleLbl="sibTrans1D1" presStyleIdx="1" presStyleCnt="4"/>
      <dgm:spPr/>
    </dgm:pt>
    <dgm:pt modelId="{671301DD-BB6B-44DB-8B83-04EF4DFD91A3}" type="pres">
      <dgm:prSet presAssocID="{B28E90B7-B0F4-45BF-A3F5-47E9E84E51C8}" presName="connectorText" presStyleLbl="sibTrans1D1" presStyleIdx="1" presStyleCnt="4"/>
      <dgm:spPr/>
    </dgm:pt>
    <dgm:pt modelId="{BA3B998C-E4C5-40A2-A5EC-01591A240814}" type="pres">
      <dgm:prSet presAssocID="{5C8FF93E-976B-4577-B2F6-67CEE751E087}" presName="node" presStyleLbl="node1" presStyleIdx="2" presStyleCnt="5">
        <dgm:presLayoutVars>
          <dgm:bulletEnabled val="1"/>
        </dgm:presLayoutVars>
      </dgm:prSet>
      <dgm:spPr/>
    </dgm:pt>
    <dgm:pt modelId="{64E62ADD-2651-4045-B271-E2581F4817FC}" type="pres">
      <dgm:prSet presAssocID="{35DEE810-4FE5-4E77-A01E-8D0DD87C131D}" presName="sibTrans" presStyleLbl="sibTrans1D1" presStyleIdx="2" presStyleCnt="4"/>
      <dgm:spPr/>
    </dgm:pt>
    <dgm:pt modelId="{E4E29D79-A646-4900-9562-229C4D27517C}" type="pres">
      <dgm:prSet presAssocID="{35DEE810-4FE5-4E77-A01E-8D0DD87C131D}" presName="connectorText" presStyleLbl="sibTrans1D1" presStyleIdx="2" presStyleCnt="4"/>
      <dgm:spPr/>
    </dgm:pt>
    <dgm:pt modelId="{4ECABAF7-CCEA-4D58-8125-428A742C81FC}" type="pres">
      <dgm:prSet presAssocID="{B6D4FC34-65E9-48C5-B139-39847F739489}" presName="node" presStyleLbl="node1" presStyleIdx="3" presStyleCnt="5">
        <dgm:presLayoutVars>
          <dgm:bulletEnabled val="1"/>
        </dgm:presLayoutVars>
      </dgm:prSet>
      <dgm:spPr/>
    </dgm:pt>
    <dgm:pt modelId="{211B31AA-3FCA-473D-98D5-0CD86C130CD2}" type="pres">
      <dgm:prSet presAssocID="{6FF1530C-573E-4ED2-A1CA-40781260199A}" presName="sibTrans" presStyleLbl="sibTrans1D1" presStyleIdx="3" presStyleCnt="4"/>
      <dgm:spPr/>
    </dgm:pt>
    <dgm:pt modelId="{AC4AE636-3859-4FAE-8128-E5A742FE1038}" type="pres">
      <dgm:prSet presAssocID="{6FF1530C-573E-4ED2-A1CA-40781260199A}" presName="connectorText" presStyleLbl="sibTrans1D1" presStyleIdx="3" presStyleCnt="4"/>
      <dgm:spPr/>
    </dgm:pt>
    <dgm:pt modelId="{9D5CFE43-1CAA-4E22-A955-7CAEE9B17E83}" type="pres">
      <dgm:prSet presAssocID="{0DFE8BBB-3A16-47FF-BB57-801DB4CD8332}" presName="node" presStyleLbl="node1" presStyleIdx="4" presStyleCnt="5">
        <dgm:presLayoutVars>
          <dgm:bulletEnabled val="1"/>
        </dgm:presLayoutVars>
      </dgm:prSet>
      <dgm:spPr/>
    </dgm:pt>
  </dgm:ptLst>
  <dgm:cxnLst>
    <dgm:cxn modelId="{FEC62C0C-498E-49B9-8A4F-08A46B4CB024}" srcId="{5D6C15CB-D077-4254-9AE4-EBC3FA02C8CD}" destId="{B6D4FC34-65E9-48C5-B139-39847F739489}" srcOrd="3" destOrd="0" parTransId="{313EC3F5-0B25-4A3B-A03A-8594AEC5BE4C}" sibTransId="{6FF1530C-573E-4ED2-A1CA-40781260199A}"/>
    <dgm:cxn modelId="{7999791E-2894-404A-BC5B-70F65CFE01E6}" type="presOf" srcId="{86ECC1DC-CD79-4FAF-94E9-9E60A6ADF1D9}" destId="{683F3160-3BFE-4E15-AA13-CE2BD0306E88}" srcOrd="1" destOrd="0" presId="urn:microsoft.com/office/officeart/2005/8/layout/bProcess3"/>
    <dgm:cxn modelId="{F2F08830-CE69-4235-9DF9-F41E2ACDA561}" type="presOf" srcId="{5C8FF93E-976B-4577-B2F6-67CEE751E087}" destId="{BA3B998C-E4C5-40A2-A5EC-01591A240814}" srcOrd="0" destOrd="0" presId="urn:microsoft.com/office/officeart/2005/8/layout/bProcess3"/>
    <dgm:cxn modelId="{C958E133-549C-425A-888C-30B0210CB3F2}" type="presOf" srcId="{6FF1530C-573E-4ED2-A1CA-40781260199A}" destId="{AC4AE636-3859-4FAE-8128-E5A742FE1038}" srcOrd="1" destOrd="0" presId="urn:microsoft.com/office/officeart/2005/8/layout/bProcess3"/>
    <dgm:cxn modelId="{00FD145D-1AB9-408A-972D-C4984DBFC7D3}" type="presOf" srcId="{B28E90B7-B0F4-45BF-A3F5-47E9E84E51C8}" destId="{EE3C1AB8-31B3-4BE8-96D3-27740141ADD8}" srcOrd="0" destOrd="0" presId="urn:microsoft.com/office/officeart/2005/8/layout/bProcess3"/>
    <dgm:cxn modelId="{37EB3D5E-17C1-4D9B-9ADC-13178B647892}" srcId="{5C8FF93E-976B-4577-B2F6-67CEE751E087}" destId="{3C39E9AB-FC18-48BE-B6BC-BED56812B66B}" srcOrd="0" destOrd="0" parTransId="{AC2BC60D-81D7-4FE7-B2FC-1D4F661C125C}" sibTransId="{E753BD5B-CE7F-499C-9AEA-C012F3D00986}"/>
    <dgm:cxn modelId="{27C7BE60-A8EF-4334-814E-F177ACFB0C22}" type="presOf" srcId="{3C39E9AB-FC18-48BE-B6BC-BED56812B66B}" destId="{BA3B998C-E4C5-40A2-A5EC-01591A240814}" srcOrd="0" destOrd="1" presId="urn:microsoft.com/office/officeart/2005/8/layout/bProcess3"/>
    <dgm:cxn modelId="{53F90F65-BC17-4F85-97A0-D624FCAFB7B9}" type="presOf" srcId="{6FF1530C-573E-4ED2-A1CA-40781260199A}" destId="{211B31AA-3FCA-473D-98D5-0CD86C130CD2}" srcOrd="0" destOrd="0" presId="urn:microsoft.com/office/officeart/2005/8/layout/bProcess3"/>
    <dgm:cxn modelId="{86F0DA46-A099-4BAB-9221-7C9CF3631E22}" type="presOf" srcId="{57A09C83-2972-4981-A4FA-66C4C22A34F3}" destId="{C65B93D3-B6FC-4D1F-B527-3A72DE02C40E}" srcOrd="0" destOrd="0" presId="urn:microsoft.com/office/officeart/2005/8/layout/bProcess3"/>
    <dgm:cxn modelId="{3949EA4A-7CEB-4DE5-83F8-11F71E71EC58}" type="presOf" srcId="{6961EAF6-F9B1-4B06-9424-49CD51053D29}" destId="{3C854C6A-FE91-4833-AED5-C44DA2ED3179}" srcOrd="0" destOrd="2" presId="urn:microsoft.com/office/officeart/2005/8/layout/bProcess3"/>
    <dgm:cxn modelId="{4C629370-F055-4D72-BCB7-B1BB517001C6}" type="presOf" srcId="{86ECC1DC-CD79-4FAF-94E9-9E60A6ADF1D9}" destId="{52F136F6-8C3D-41B0-B88C-6DAA1E02AAEC}" srcOrd="0" destOrd="0" presId="urn:microsoft.com/office/officeart/2005/8/layout/bProcess3"/>
    <dgm:cxn modelId="{9A071C54-5899-4F89-902C-093A99A8379D}" srcId="{5D6C15CB-D077-4254-9AE4-EBC3FA02C8CD}" destId="{0DFE8BBB-3A16-47FF-BB57-801DB4CD8332}" srcOrd="4" destOrd="0" parTransId="{5F7ACACD-F122-49BA-84BB-C35021864E0B}" sibTransId="{B08E219E-0808-49DE-9055-EBC043C12FF7}"/>
    <dgm:cxn modelId="{02325755-8923-4B46-A08E-9BBCE09C5C57}" srcId="{B6D4FC34-65E9-48C5-B139-39847F739489}" destId="{E25B6A1D-ADCD-440D-A264-DABA083C4EAD}" srcOrd="0" destOrd="0" parTransId="{FD91FF70-89AD-4DE1-A85B-DE25AF444121}" sibTransId="{3AD6CEB8-40C1-4B4D-B04F-D77B36E7C262}"/>
    <dgm:cxn modelId="{21FA3277-B88E-45EE-9948-85C3CD0DD983}" srcId="{C50DAA33-480C-48DB-B6D4-227CCBD17928}" destId="{28C96BE6-09B5-4C34-AF60-A7270E1F0B9A}" srcOrd="0" destOrd="0" parTransId="{0A69D06E-5E7A-4109-8851-1661DCC205EF}" sibTransId="{1B67F98C-AA78-4EC3-BA29-0DDEDF3E6924}"/>
    <dgm:cxn modelId="{480EC077-10B9-4FC9-891D-629AEE1F8F20}" type="presOf" srcId="{B28E90B7-B0F4-45BF-A3F5-47E9E84E51C8}" destId="{671301DD-BB6B-44DB-8B83-04EF4DFD91A3}" srcOrd="1" destOrd="0" presId="urn:microsoft.com/office/officeart/2005/8/layout/bProcess3"/>
    <dgm:cxn modelId="{B5F4A95A-5650-4D07-9261-C1090C88FEBF}" type="presOf" srcId="{E25B6A1D-ADCD-440D-A264-DABA083C4EAD}" destId="{4ECABAF7-CCEA-4D58-8125-428A742C81FC}" srcOrd="0" destOrd="1" presId="urn:microsoft.com/office/officeart/2005/8/layout/bProcess3"/>
    <dgm:cxn modelId="{DA66617C-FFC9-47EC-A63F-1E0BA5F80EFF}" type="presOf" srcId="{5D6C15CB-D077-4254-9AE4-EBC3FA02C8CD}" destId="{D792C295-5B89-4185-B367-F21841602EB9}" srcOrd="0" destOrd="0" presId="urn:microsoft.com/office/officeart/2005/8/layout/bProcess3"/>
    <dgm:cxn modelId="{DA854F95-6602-4980-A983-03DE35B2FF83}" type="presOf" srcId="{8E8C1C5F-A099-4D89-9283-EC1AF52CB382}" destId="{BA3B998C-E4C5-40A2-A5EC-01591A240814}" srcOrd="0" destOrd="2" presId="urn:microsoft.com/office/officeart/2005/8/layout/bProcess3"/>
    <dgm:cxn modelId="{EA80569B-F122-4339-BDE3-21320FC8CE15}" type="presOf" srcId="{B6D4FC34-65E9-48C5-B139-39847F739489}" destId="{4ECABAF7-CCEA-4D58-8125-428A742C81FC}" srcOrd="0" destOrd="0" presId="urn:microsoft.com/office/officeart/2005/8/layout/bProcess3"/>
    <dgm:cxn modelId="{482094A1-452F-47E1-98B6-78DFF27D0D1B}" srcId="{0DFE8BBB-3A16-47FF-BB57-801DB4CD8332}" destId="{F15247B1-BAD1-4E98-8A39-0127F8F65B4D}" srcOrd="0" destOrd="0" parTransId="{D844FD87-902B-46A0-AD8D-5885045C55F4}" sibTransId="{0013DB26-F8E4-48D4-B7E5-A9EEDE4C81CF}"/>
    <dgm:cxn modelId="{754B91A4-0B43-43BF-AC6E-BDFE2A4F9183}" type="presOf" srcId="{28C96BE6-09B5-4C34-AF60-A7270E1F0B9A}" destId="{3C854C6A-FE91-4833-AED5-C44DA2ED3179}" srcOrd="0" destOrd="1" presId="urn:microsoft.com/office/officeart/2005/8/layout/bProcess3"/>
    <dgm:cxn modelId="{0EBDFCA4-D4CF-493A-AA8A-33CF956A39D1}" type="presOf" srcId="{35DEE810-4FE5-4E77-A01E-8D0DD87C131D}" destId="{64E62ADD-2651-4045-B271-E2581F4817FC}" srcOrd="0" destOrd="0" presId="urn:microsoft.com/office/officeart/2005/8/layout/bProcess3"/>
    <dgm:cxn modelId="{D717D7AC-2A52-444D-9EF6-73118648FB95}" type="presOf" srcId="{35DEE810-4FE5-4E77-A01E-8D0DD87C131D}" destId="{E4E29D79-A646-4900-9562-229C4D27517C}" srcOrd="1" destOrd="0" presId="urn:microsoft.com/office/officeart/2005/8/layout/bProcess3"/>
    <dgm:cxn modelId="{312145AD-ADCE-4687-AE25-B62FBBB156C0}" type="presOf" srcId="{C50DAA33-480C-48DB-B6D4-227CCBD17928}" destId="{3C854C6A-FE91-4833-AED5-C44DA2ED3179}" srcOrd="0" destOrd="0" presId="urn:microsoft.com/office/officeart/2005/8/layout/bProcess3"/>
    <dgm:cxn modelId="{B90D6DB8-5F3A-40FA-9A49-1411E7DA8B81}" srcId="{5C8FF93E-976B-4577-B2F6-67CEE751E087}" destId="{8E8C1C5F-A099-4D89-9283-EC1AF52CB382}" srcOrd="1" destOrd="0" parTransId="{D1D65666-0283-4C55-A148-B8AF6391DB24}" sibTransId="{3622C5A5-2F1E-4DD2-BC51-C3E2C40697C1}"/>
    <dgm:cxn modelId="{92D69FBB-198B-49F9-A734-86669547D272}" srcId="{C50DAA33-480C-48DB-B6D4-227CCBD17928}" destId="{6961EAF6-F9B1-4B06-9424-49CD51053D29}" srcOrd="1" destOrd="0" parTransId="{C3444DB7-9F27-42A7-9E83-060F9DCFB723}" sibTransId="{28BE056D-9C08-4AC0-8D37-A63A7D91BF30}"/>
    <dgm:cxn modelId="{6635F4BB-5FF7-4A74-B395-CE56F87B54DD}" type="presOf" srcId="{F15247B1-BAD1-4E98-8A39-0127F8F65B4D}" destId="{9D5CFE43-1CAA-4E22-A955-7CAEE9B17E83}" srcOrd="0" destOrd="1" presId="urn:microsoft.com/office/officeart/2005/8/layout/bProcess3"/>
    <dgm:cxn modelId="{033792C2-A019-4C36-8576-A636F72796D4}" srcId="{5D6C15CB-D077-4254-9AE4-EBC3FA02C8CD}" destId="{C50DAA33-480C-48DB-B6D4-227CCBD17928}" srcOrd="0" destOrd="0" parTransId="{18E9B75F-7C5E-4E27-A06C-164A31EB50C4}" sibTransId="{86ECC1DC-CD79-4FAF-94E9-9E60A6ADF1D9}"/>
    <dgm:cxn modelId="{C05EFCD2-F7E4-4336-8585-92E6B75382C5}" srcId="{57A09C83-2972-4981-A4FA-66C4C22A34F3}" destId="{E95784A0-DDE9-4107-8499-700125B1E06E}" srcOrd="0" destOrd="0" parTransId="{22FB56C8-3ACE-488E-80B8-4FBD669540D4}" sibTransId="{44195FCF-3CE9-4FC9-A33B-F194964BA8F8}"/>
    <dgm:cxn modelId="{CA47E0DE-EAF6-4AF3-87B8-1B476FDF696C}" type="presOf" srcId="{E95784A0-DDE9-4107-8499-700125B1E06E}" destId="{C65B93D3-B6FC-4D1F-B527-3A72DE02C40E}" srcOrd="0" destOrd="1" presId="urn:microsoft.com/office/officeart/2005/8/layout/bProcess3"/>
    <dgm:cxn modelId="{37F2E9E6-37FC-443F-A2E0-588473C04E05}" srcId="{5D6C15CB-D077-4254-9AE4-EBC3FA02C8CD}" destId="{57A09C83-2972-4981-A4FA-66C4C22A34F3}" srcOrd="1" destOrd="0" parTransId="{DE8DCC99-E85C-4DEE-A51A-7937B78204F1}" sibTransId="{B28E90B7-B0F4-45BF-A3F5-47E9E84E51C8}"/>
    <dgm:cxn modelId="{E5AB24F5-4565-4543-99A6-0FF00BAFD772}" srcId="{5D6C15CB-D077-4254-9AE4-EBC3FA02C8CD}" destId="{5C8FF93E-976B-4577-B2F6-67CEE751E087}" srcOrd="2" destOrd="0" parTransId="{B2F589C6-D21E-4698-97C2-67A41CBE399C}" sibTransId="{35DEE810-4FE5-4E77-A01E-8D0DD87C131D}"/>
    <dgm:cxn modelId="{17C899FC-9DE9-4125-AEF3-F9FA7B641826}" type="presOf" srcId="{0DFE8BBB-3A16-47FF-BB57-801DB4CD8332}" destId="{9D5CFE43-1CAA-4E22-A955-7CAEE9B17E83}" srcOrd="0" destOrd="0" presId="urn:microsoft.com/office/officeart/2005/8/layout/bProcess3"/>
    <dgm:cxn modelId="{CB3EDA0F-1C0A-4590-9C0A-536EDBA38E5D}" type="presParOf" srcId="{D792C295-5B89-4185-B367-F21841602EB9}" destId="{3C854C6A-FE91-4833-AED5-C44DA2ED3179}" srcOrd="0" destOrd="0" presId="urn:microsoft.com/office/officeart/2005/8/layout/bProcess3"/>
    <dgm:cxn modelId="{8B31EB48-9821-436C-B155-635CEF17B680}" type="presParOf" srcId="{D792C295-5B89-4185-B367-F21841602EB9}" destId="{52F136F6-8C3D-41B0-B88C-6DAA1E02AAEC}" srcOrd="1" destOrd="0" presId="urn:microsoft.com/office/officeart/2005/8/layout/bProcess3"/>
    <dgm:cxn modelId="{FBC748D7-50A3-4B46-9E9A-932956E25444}" type="presParOf" srcId="{52F136F6-8C3D-41B0-B88C-6DAA1E02AAEC}" destId="{683F3160-3BFE-4E15-AA13-CE2BD0306E88}" srcOrd="0" destOrd="0" presId="urn:microsoft.com/office/officeart/2005/8/layout/bProcess3"/>
    <dgm:cxn modelId="{2F956CEA-D37B-481A-8B59-A8F9EA2F5FE4}" type="presParOf" srcId="{D792C295-5B89-4185-B367-F21841602EB9}" destId="{C65B93D3-B6FC-4D1F-B527-3A72DE02C40E}" srcOrd="2" destOrd="0" presId="urn:microsoft.com/office/officeart/2005/8/layout/bProcess3"/>
    <dgm:cxn modelId="{FEDFD373-0C8F-470A-9A7C-C5318B5DEEEA}" type="presParOf" srcId="{D792C295-5B89-4185-B367-F21841602EB9}" destId="{EE3C1AB8-31B3-4BE8-96D3-27740141ADD8}" srcOrd="3" destOrd="0" presId="urn:microsoft.com/office/officeart/2005/8/layout/bProcess3"/>
    <dgm:cxn modelId="{9D6997E1-400E-4AD5-B77B-9F19DFB9C605}" type="presParOf" srcId="{EE3C1AB8-31B3-4BE8-96D3-27740141ADD8}" destId="{671301DD-BB6B-44DB-8B83-04EF4DFD91A3}" srcOrd="0" destOrd="0" presId="urn:microsoft.com/office/officeart/2005/8/layout/bProcess3"/>
    <dgm:cxn modelId="{F091E83B-9732-4C1B-BF74-EFF3D1CBE246}" type="presParOf" srcId="{D792C295-5B89-4185-B367-F21841602EB9}" destId="{BA3B998C-E4C5-40A2-A5EC-01591A240814}" srcOrd="4" destOrd="0" presId="urn:microsoft.com/office/officeart/2005/8/layout/bProcess3"/>
    <dgm:cxn modelId="{7747574D-9A48-4C37-BBD1-4B857CD62B27}" type="presParOf" srcId="{D792C295-5B89-4185-B367-F21841602EB9}" destId="{64E62ADD-2651-4045-B271-E2581F4817FC}" srcOrd="5" destOrd="0" presId="urn:microsoft.com/office/officeart/2005/8/layout/bProcess3"/>
    <dgm:cxn modelId="{58719CB1-D5B0-47CB-A622-9FE723DBE186}" type="presParOf" srcId="{64E62ADD-2651-4045-B271-E2581F4817FC}" destId="{E4E29D79-A646-4900-9562-229C4D27517C}" srcOrd="0" destOrd="0" presId="urn:microsoft.com/office/officeart/2005/8/layout/bProcess3"/>
    <dgm:cxn modelId="{EA250225-0D37-4D03-8CC5-A24C420286C5}" type="presParOf" srcId="{D792C295-5B89-4185-B367-F21841602EB9}" destId="{4ECABAF7-CCEA-4D58-8125-428A742C81FC}" srcOrd="6" destOrd="0" presId="urn:microsoft.com/office/officeart/2005/8/layout/bProcess3"/>
    <dgm:cxn modelId="{529F90A4-6C8F-4489-A42E-28794D1C4BA9}" type="presParOf" srcId="{D792C295-5B89-4185-B367-F21841602EB9}" destId="{211B31AA-3FCA-473D-98D5-0CD86C130CD2}" srcOrd="7" destOrd="0" presId="urn:microsoft.com/office/officeart/2005/8/layout/bProcess3"/>
    <dgm:cxn modelId="{FC5633C8-FF3D-4E84-890C-25A7F4F605D5}" type="presParOf" srcId="{211B31AA-3FCA-473D-98D5-0CD86C130CD2}" destId="{AC4AE636-3859-4FAE-8128-E5A742FE1038}" srcOrd="0" destOrd="0" presId="urn:microsoft.com/office/officeart/2005/8/layout/bProcess3"/>
    <dgm:cxn modelId="{376DC212-E28A-4BD2-8A11-92328D0F530E}" type="presParOf" srcId="{D792C295-5B89-4185-B367-F21841602EB9}" destId="{9D5CFE43-1CAA-4E22-A955-7CAEE9B17E83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6C15CB-D077-4254-9AE4-EBC3FA02C8CD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C50DAA33-480C-48DB-B6D4-227CCBD17928}">
      <dgm:prSet phldrT="[Text]"/>
      <dgm:spPr/>
      <dgm:t>
        <a:bodyPr/>
        <a:lstStyle/>
        <a:p>
          <a:r>
            <a:rPr lang="en-GB" dirty="0"/>
            <a:t>Extract Outcomes</a:t>
          </a:r>
        </a:p>
      </dgm:t>
    </dgm:pt>
    <dgm:pt modelId="{18E9B75F-7C5E-4E27-A06C-164A31EB50C4}" type="parTrans" cxnId="{033792C2-A019-4C36-8576-A636F72796D4}">
      <dgm:prSet/>
      <dgm:spPr/>
      <dgm:t>
        <a:bodyPr/>
        <a:lstStyle/>
        <a:p>
          <a:endParaRPr lang="en-GB"/>
        </a:p>
      </dgm:t>
    </dgm:pt>
    <dgm:pt modelId="{86ECC1DC-CD79-4FAF-94E9-9E60A6ADF1D9}" type="sibTrans" cxnId="{033792C2-A019-4C36-8576-A636F72796D4}">
      <dgm:prSet/>
      <dgm:spPr/>
      <dgm:t>
        <a:bodyPr/>
        <a:lstStyle/>
        <a:p>
          <a:endParaRPr lang="en-GB"/>
        </a:p>
      </dgm:t>
    </dgm:pt>
    <dgm:pt modelId="{28C96BE6-09B5-4C34-AF60-A7270E1F0B9A}">
      <dgm:prSet phldrT="[Text]"/>
      <dgm:spPr/>
      <dgm:t>
        <a:bodyPr/>
        <a:lstStyle/>
        <a:p>
          <a:r>
            <a:rPr lang="en-GB" dirty="0"/>
            <a:t>Determined the unique values that the landing outcome column could have</a:t>
          </a:r>
        </a:p>
      </dgm:t>
    </dgm:pt>
    <dgm:pt modelId="{0A69D06E-5E7A-4109-8851-1661DCC205EF}" type="parTrans" cxnId="{21FA3277-B88E-45EE-9948-85C3CD0DD983}">
      <dgm:prSet/>
      <dgm:spPr/>
      <dgm:t>
        <a:bodyPr/>
        <a:lstStyle/>
        <a:p>
          <a:endParaRPr lang="en-GB"/>
        </a:p>
      </dgm:t>
    </dgm:pt>
    <dgm:pt modelId="{1B67F98C-AA78-4EC3-BA29-0DDEDF3E6924}" type="sibTrans" cxnId="{21FA3277-B88E-45EE-9948-85C3CD0DD983}">
      <dgm:prSet/>
      <dgm:spPr/>
      <dgm:t>
        <a:bodyPr/>
        <a:lstStyle/>
        <a:p>
          <a:endParaRPr lang="en-GB"/>
        </a:p>
      </dgm:t>
    </dgm:pt>
    <dgm:pt modelId="{57A09C83-2972-4981-A4FA-66C4C22A34F3}">
      <dgm:prSet phldrT="[Text]"/>
      <dgm:spPr/>
      <dgm:t>
        <a:bodyPr/>
        <a:lstStyle/>
        <a:p>
          <a:r>
            <a:rPr lang="en-GB" dirty="0"/>
            <a:t>Split Outcomes</a:t>
          </a:r>
        </a:p>
      </dgm:t>
    </dgm:pt>
    <dgm:pt modelId="{DE8DCC99-E85C-4DEE-A51A-7937B78204F1}" type="parTrans" cxnId="{37F2E9E6-37FC-443F-A2E0-588473C04E05}">
      <dgm:prSet/>
      <dgm:spPr/>
      <dgm:t>
        <a:bodyPr/>
        <a:lstStyle/>
        <a:p>
          <a:endParaRPr lang="en-GB"/>
        </a:p>
      </dgm:t>
    </dgm:pt>
    <dgm:pt modelId="{B28E90B7-B0F4-45BF-A3F5-47E9E84E51C8}" type="sibTrans" cxnId="{37F2E9E6-37FC-443F-A2E0-588473C04E05}">
      <dgm:prSet/>
      <dgm:spPr/>
      <dgm:t>
        <a:bodyPr/>
        <a:lstStyle/>
        <a:p>
          <a:endParaRPr lang="en-GB"/>
        </a:p>
      </dgm:t>
    </dgm:pt>
    <dgm:pt modelId="{E95784A0-DDE9-4107-8499-700125B1E06E}">
      <dgm:prSet phldrT="[Text]"/>
      <dgm:spPr/>
      <dgm:t>
        <a:bodyPr/>
        <a:lstStyle/>
        <a:p>
          <a:r>
            <a:rPr lang="en-GB" dirty="0"/>
            <a:t>Split the list of possible outcomes into successful and unsuccessful outcomes</a:t>
          </a:r>
        </a:p>
      </dgm:t>
    </dgm:pt>
    <dgm:pt modelId="{22FB56C8-3ACE-488E-80B8-4FBD669540D4}" type="parTrans" cxnId="{C05EFCD2-F7E4-4336-8585-92E6B75382C5}">
      <dgm:prSet/>
      <dgm:spPr/>
      <dgm:t>
        <a:bodyPr/>
        <a:lstStyle/>
        <a:p>
          <a:endParaRPr lang="en-GB"/>
        </a:p>
      </dgm:t>
    </dgm:pt>
    <dgm:pt modelId="{44195FCF-3CE9-4FC9-A33B-F194964BA8F8}" type="sibTrans" cxnId="{C05EFCD2-F7E4-4336-8585-92E6B75382C5}">
      <dgm:prSet/>
      <dgm:spPr/>
      <dgm:t>
        <a:bodyPr/>
        <a:lstStyle/>
        <a:p>
          <a:endParaRPr lang="en-GB"/>
        </a:p>
      </dgm:t>
    </dgm:pt>
    <dgm:pt modelId="{5C8FF93E-976B-4577-B2F6-67CEE751E087}">
      <dgm:prSet phldrT="[Text]"/>
      <dgm:spPr/>
      <dgm:t>
        <a:bodyPr/>
        <a:lstStyle/>
        <a:p>
          <a:r>
            <a:rPr lang="en-GB" dirty="0"/>
            <a:t>Classify records</a:t>
          </a:r>
        </a:p>
      </dgm:t>
    </dgm:pt>
    <dgm:pt modelId="{B2F589C6-D21E-4698-97C2-67A41CBE399C}" type="parTrans" cxnId="{E5AB24F5-4565-4543-99A6-0FF00BAFD772}">
      <dgm:prSet/>
      <dgm:spPr/>
      <dgm:t>
        <a:bodyPr/>
        <a:lstStyle/>
        <a:p>
          <a:endParaRPr lang="en-GB"/>
        </a:p>
      </dgm:t>
    </dgm:pt>
    <dgm:pt modelId="{35DEE810-4FE5-4E77-A01E-8D0DD87C131D}" type="sibTrans" cxnId="{E5AB24F5-4565-4543-99A6-0FF00BAFD772}">
      <dgm:prSet/>
      <dgm:spPr/>
      <dgm:t>
        <a:bodyPr/>
        <a:lstStyle/>
        <a:p>
          <a:endParaRPr lang="en-GB"/>
        </a:p>
      </dgm:t>
    </dgm:pt>
    <dgm:pt modelId="{3C39E9AB-FC18-48BE-B6BC-BED56812B66B}">
      <dgm:prSet phldrT="[Text]"/>
      <dgm:spPr/>
      <dgm:t>
        <a:bodyPr/>
        <a:lstStyle/>
        <a:p>
          <a:r>
            <a:rPr lang="en-GB" dirty="0"/>
            <a:t>For each record determine if the landing outcome was successful or not</a:t>
          </a:r>
        </a:p>
      </dgm:t>
    </dgm:pt>
    <dgm:pt modelId="{AC2BC60D-81D7-4FE7-B2FC-1D4F661C125C}" type="parTrans" cxnId="{37EB3D5E-17C1-4D9B-9ADC-13178B647892}">
      <dgm:prSet/>
      <dgm:spPr/>
      <dgm:t>
        <a:bodyPr/>
        <a:lstStyle/>
        <a:p>
          <a:endParaRPr lang="en-GB"/>
        </a:p>
      </dgm:t>
    </dgm:pt>
    <dgm:pt modelId="{E753BD5B-CE7F-499C-9AEA-C012F3D00986}" type="sibTrans" cxnId="{37EB3D5E-17C1-4D9B-9ADC-13178B647892}">
      <dgm:prSet/>
      <dgm:spPr/>
      <dgm:t>
        <a:bodyPr/>
        <a:lstStyle/>
        <a:p>
          <a:endParaRPr lang="en-GB"/>
        </a:p>
      </dgm:t>
    </dgm:pt>
    <dgm:pt modelId="{A672A837-03AE-44BA-9BFE-F8F326D4A2FF}">
      <dgm:prSet phldrT="[Text]"/>
      <dgm:spPr/>
      <dgm:t>
        <a:bodyPr/>
        <a:lstStyle/>
        <a:p>
          <a:r>
            <a:rPr lang="en-GB" dirty="0"/>
            <a:t>Store this in a new column ‘Class’</a:t>
          </a:r>
        </a:p>
      </dgm:t>
    </dgm:pt>
    <dgm:pt modelId="{85C04F80-7CD1-461E-B9E8-40364B13B307}" type="parTrans" cxnId="{5C49A50E-8DD9-4C29-A53F-FD87B7C1CAE5}">
      <dgm:prSet/>
      <dgm:spPr/>
      <dgm:t>
        <a:bodyPr/>
        <a:lstStyle/>
        <a:p>
          <a:endParaRPr lang="en-GB"/>
        </a:p>
      </dgm:t>
    </dgm:pt>
    <dgm:pt modelId="{0F6A51BA-4C2E-4762-994A-713AFDAA3A41}" type="sibTrans" cxnId="{5C49A50E-8DD9-4C29-A53F-FD87B7C1CAE5}">
      <dgm:prSet/>
      <dgm:spPr/>
      <dgm:t>
        <a:bodyPr/>
        <a:lstStyle/>
        <a:p>
          <a:endParaRPr lang="en-GB"/>
        </a:p>
      </dgm:t>
    </dgm:pt>
    <dgm:pt modelId="{0DFE8BBB-3A16-47FF-BB57-801DB4CD8332}">
      <dgm:prSet phldrT="[Text]"/>
      <dgm:spPr/>
      <dgm:t>
        <a:bodyPr/>
        <a:lstStyle/>
        <a:p>
          <a:r>
            <a:rPr lang="en-GB" dirty="0"/>
            <a:t>Store</a:t>
          </a:r>
        </a:p>
      </dgm:t>
    </dgm:pt>
    <dgm:pt modelId="{B08E219E-0808-49DE-9055-EBC043C12FF7}" type="sibTrans" cxnId="{9A071C54-5899-4F89-902C-093A99A8379D}">
      <dgm:prSet/>
      <dgm:spPr/>
      <dgm:t>
        <a:bodyPr/>
        <a:lstStyle/>
        <a:p>
          <a:endParaRPr lang="en-GB"/>
        </a:p>
      </dgm:t>
    </dgm:pt>
    <dgm:pt modelId="{5F7ACACD-F122-49BA-84BB-C35021864E0B}" type="parTrans" cxnId="{9A071C54-5899-4F89-902C-093A99A8379D}">
      <dgm:prSet/>
      <dgm:spPr/>
      <dgm:t>
        <a:bodyPr/>
        <a:lstStyle/>
        <a:p>
          <a:endParaRPr lang="en-GB"/>
        </a:p>
      </dgm:t>
    </dgm:pt>
    <dgm:pt modelId="{F15247B1-BAD1-4E98-8A39-0127F8F65B4D}">
      <dgm:prSet phldrT="[Text]"/>
      <dgm:spPr/>
      <dgm:t>
        <a:bodyPr/>
        <a:lstStyle/>
        <a:p>
          <a:r>
            <a:rPr lang="en-GB" dirty="0"/>
            <a:t>Save to CSV file</a:t>
          </a:r>
        </a:p>
      </dgm:t>
    </dgm:pt>
    <dgm:pt modelId="{0013DB26-F8E4-48D4-B7E5-A9EEDE4C81CF}" type="sibTrans" cxnId="{482094A1-452F-47E1-98B6-78DFF27D0D1B}">
      <dgm:prSet/>
      <dgm:spPr/>
      <dgm:t>
        <a:bodyPr/>
        <a:lstStyle/>
        <a:p>
          <a:endParaRPr lang="en-GB"/>
        </a:p>
      </dgm:t>
    </dgm:pt>
    <dgm:pt modelId="{D844FD87-902B-46A0-AD8D-5885045C55F4}" type="parTrans" cxnId="{482094A1-452F-47E1-98B6-78DFF27D0D1B}">
      <dgm:prSet/>
      <dgm:spPr/>
      <dgm:t>
        <a:bodyPr/>
        <a:lstStyle/>
        <a:p>
          <a:endParaRPr lang="en-GB"/>
        </a:p>
      </dgm:t>
    </dgm:pt>
    <dgm:pt modelId="{D792C295-5B89-4185-B367-F21841602EB9}" type="pres">
      <dgm:prSet presAssocID="{5D6C15CB-D077-4254-9AE4-EBC3FA02C8CD}" presName="Name0" presStyleCnt="0">
        <dgm:presLayoutVars>
          <dgm:dir/>
          <dgm:resizeHandles val="exact"/>
        </dgm:presLayoutVars>
      </dgm:prSet>
      <dgm:spPr/>
    </dgm:pt>
    <dgm:pt modelId="{3C854C6A-FE91-4833-AED5-C44DA2ED3179}" type="pres">
      <dgm:prSet presAssocID="{C50DAA33-480C-48DB-B6D4-227CCBD17928}" presName="node" presStyleLbl="node1" presStyleIdx="0" presStyleCnt="4">
        <dgm:presLayoutVars>
          <dgm:bulletEnabled val="1"/>
        </dgm:presLayoutVars>
      </dgm:prSet>
      <dgm:spPr/>
    </dgm:pt>
    <dgm:pt modelId="{52F136F6-8C3D-41B0-B88C-6DAA1E02AAEC}" type="pres">
      <dgm:prSet presAssocID="{86ECC1DC-CD79-4FAF-94E9-9E60A6ADF1D9}" presName="sibTrans" presStyleLbl="sibTrans1D1" presStyleIdx="0" presStyleCnt="3"/>
      <dgm:spPr/>
    </dgm:pt>
    <dgm:pt modelId="{683F3160-3BFE-4E15-AA13-CE2BD0306E88}" type="pres">
      <dgm:prSet presAssocID="{86ECC1DC-CD79-4FAF-94E9-9E60A6ADF1D9}" presName="connectorText" presStyleLbl="sibTrans1D1" presStyleIdx="0" presStyleCnt="3"/>
      <dgm:spPr/>
    </dgm:pt>
    <dgm:pt modelId="{C65B93D3-B6FC-4D1F-B527-3A72DE02C40E}" type="pres">
      <dgm:prSet presAssocID="{57A09C83-2972-4981-A4FA-66C4C22A34F3}" presName="node" presStyleLbl="node1" presStyleIdx="1" presStyleCnt="4">
        <dgm:presLayoutVars>
          <dgm:bulletEnabled val="1"/>
        </dgm:presLayoutVars>
      </dgm:prSet>
      <dgm:spPr/>
    </dgm:pt>
    <dgm:pt modelId="{EE3C1AB8-31B3-4BE8-96D3-27740141ADD8}" type="pres">
      <dgm:prSet presAssocID="{B28E90B7-B0F4-45BF-A3F5-47E9E84E51C8}" presName="sibTrans" presStyleLbl="sibTrans1D1" presStyleIdx="1" presStyleCnt="3"/>
      <dgm:spPr/>
    </dgm:pt>
    <dgm:pt modelId="{671301DD-BB6B-44DB-8B83-04EF4DFD91A3}" type="pres">
      <dgm:prSet presAssocID="{B28E90B7-B0F4-45BF-A3F5-47E9E84E51C8}" presName="connectorText" presStyleLbl="sibTrans1D1" presStyleIdx="1" presStyleCnt="3"/>
      <dgm:spPr/>
    </dgm:pt>
    <dgm:pt modelId="{BA3B998C-E4C5-40A2-A5EC-01591A240814}" type="pres">
      <dgm:prSet presAssocID="{5C8FF93E-976B-4577-B2F6-67CEE751E087}" presName="node" presStyleLbl="node1" presStyleIdx="2" presStyleCnt="4">
        <dgm:presLayoutVars>
          <dgm:bulletEnabled val="1"/>
        </dgm:presLayoutVars>
      </dgm:prSet>
      <dgm:spPr/>
    </dgm:pt>
    <dgm:pt modelId="{64E62ADD-2651-4045-B271-E2581F4817FC}" type="pres">
      <dgm:prSet presAssocID="{35DEE810-4FE5-4E77-A01E-8D0DD87C131D}" presName="sibTrans" presStyleLbl="sibTrans1D1" presStyleIdx="2" presStyleCnt="3"/>
      <dgm:spPr/>
    </dgm:pt>
    <dgm:pt modelId="{E4E29D79-A646-4900-9562-229C4D27517C}" type="pres">
      <dgm:prSet presAssocID="{35DEE810-4FE5-4E77-A01E-8D0DD87C131D}" presName="connectorText" presStyleLbl="sibTrans1D1" presStyleIdx="2" presStyleCnt="3"/>
      <dgm:spPr/>
    </dgm:pt>
    <dgm:pt modelId="{9D5CFE43-1CAA-4E22-A955-7CAEE9B17E83}" type="pres">
      <dgm:prSet presAssocID="{0DFE8BBB-3A16-47FF-BB57-801DB4CD8332}" presName="node" presStyleLbl="node1" presStyleIdx="3" presStyleCnt="4">
        <dgm:presLayoutVars>
          <dgm:bulletEnabled val="1"/>
        </dgm:presLayoutVars>
      </dgm:prSet>
      <dgm:spPr/>
    </dgm:pt>
  </dgm:ptLst>
  <dgm:cxnLst>
    <dgm:cxn modelId="{5C49A50E-8DD9-4C29-A53F-FD87B7C1CAE5}" srcId="{5C8FF93E-976B-4577-B2F6-67CEE751E087}" destId="{A672A837-03AE-44BA-9BFE-F8F326D4A2FF}" srcOrd="1" destOrd="0" parTransId="{85C04F80-7CD1-461E-B9E8-40364B13B307}" sibTransId="{0F6A51BA-4C2E-4762-994A-713AFDAA3A41}"/>
    <dgm:cxn modelId="{7999791E-2894-404A-BC5B-70F65CFE01E6}" type="presOf" srcId="{86ECC1DC-CD79-4FAF-94E9-9E60A6ADF1D9}" destId="{683F3160-3BFE-4E15-AA13-CE2BD0306E88}" srcOrd="1" destOrd="0" presId="urn:microsoft.com/office/officeart/2005/8/layout/bProcess3"/>
    <dgm:cxn modelId="{F2F08830-CE69-4235-9DF9-F41E2ACDA561}" type="presOf" srcId="{5C8FF93E-976B-4577-B2F6-67CEE751E087}" destId="{BA3B998C-E4C5-40A2-A5EC-01591A240814}" srcOrd="0" destOrd="0" presId="urn:microsoft.com/office/officeart/2005/8/layout/bProcess3"/>
    <dgm:cxn modelId="{00FD145D-1AB9-408A-972D-C4984DBFC7D3}" type="presOf" srcId="{B28E90B7-B0F4-45BF-A3F5-47E9E84E51C8}" destId="{EE3C1AB8-31B3-4BE8-96D3-27740141ADD8}" srcOrd="0" destOrd="0" presId="urn:microsoft.com/office/officeart/2005/8/layout/bProcess3"/>
    <dgm:cxn modelId="{37EB3D5E-17C1-4D9B-9ADC-13178B647892}" srcId="{5C8FF93E-976B-4577-B2F6-67CEE751E087}" destId="{3C39E9AB-FC18-48BE-B6BC-BED56812B66B}" srcOrd="0" destOrd="0" parTransId="{AC2BC60D-81D7-4FE7-B2FC-1D4F661C125C}" sibTransId="{E753BD5B-CE7F-499C-9AEA-C012F3D00986}"/>
    <dgm:cxn modelId="{27C7BE60-A8EF-4334-814E-F177ACFB0C22}" type="presOf" srcId="{3C39E9AB-FC18-48BE-B6BC-BED56812B66B}" destId="{BA3B998C-E4C5-40A2-A5EC-01591A240814}" srcOrd="0" destOrd="1" presId="urn:microsoft.com/office/officeart/2005/8/layout/bProcess3"/>
    <dgm:cxn modelId="{86F0DA46-A099-4BAB-9221-7C9CF3631E22}" type="presOf" srcId="{57A09C83-2972-4981-A4FA-66C4C22A34F3}" destId="{C65B93D3-B6FC-4D1F-B527-3A72DE02C40E}" srcOrd="0" destOrd="0" presId="urn:microsoft.com/office/officeart/2005/8/layout/bProcess3"/>
    <dgm:cxn modelId="{4C629370-F055-4D72-BCB7-B1BB517001C6}" type="presOf" srcId="{86ECC1DC-CD79-4FAF-94E9-9E60A6ADF1D9}" destId="{52F136F6-8C3D-41B0-B88C-6DAA1E02AAEC}" srcOrd="0" destOrd="0" presId="urn:microsoft.com/office/officeart/2005/8/layout/bProcess3"/>
    <dgm:cxn modelId="{9A071C54-5899-4F89-902C-093A99A8379D}" srcId="{5D6C15CB-D077-4254-9AE4-EBC3FA02C8CD}" destId="{0DFE8BBB-3A16-47FF-BB57-801DB4CD8332}" srcOrd="3" destOrd="0" parTransId="{5F7ACACD-F122-49BA-84BB-C35021864E0B}" sibTransId="{B08E219E-0808-49DE-9055-EBC043C12FF7}"/>
    <dgm:cxn modelId="{21FA3277-B88E-45EE-9948-85C3CD0DD983}" srcId="{C50DAA33-480C-48DB-B6D4-227CCBD17928}" destId="{28C96BE6-09B5-4C34-AF60-A7270E1F0B9A}" srcOrd="0" destOrd="0" parTransId="{0A69D06E-5E7A-4109-8851-1661DCC205EF}" sibTransId="{1B67F98C-AA78-4EC3-BA29-0DDEDF3E6924}"/>
    <dgm:cxn modelId="{480EC077-10B9-4FC9-891D-629AEE1F8F20}" type="presOf" srcId="{B28E90B7-B0F4-45BF-A3F5-47E9E84E51C8}" destId="{671301DD-BB6B-44DB-8B83-04EF4DFD91A3}" srcOrd="1" destOrd="0" presId="urn:microsoft.com/office/officeart/2005/8/layout/bProcess3"/>
    <dgm:cxn modelId="{DA66617C-FFC9-47EC-A63F-1E0BA5F80EFF}" type="presOf" srcId="{5D6C15CB-D077-4254-9AE4-EBC3FA02C8CD}" destId="{D792C295-5B89-4185-B367-F21841602EB9}" srcOrd="0" destOrd="0" presId="urn:microsoft.com/office/officeart/2005/8/layout/bProcess3"/>
    <dgm:cxn modelId="{482094A1-452F-47E1-98B6-78DFF27D0D1B}" srcId="{0DFE8BBB-3A16-47FF-BB57-801DB4CD8332}" destId="{F15247B1-BAD1-4E98-8A39-0127F8F65B4D}" srcOrd="0" destOrd="0" parTransId="{D844FD87-902B-46A0-AD8D-5885045C55F4}" sibTransId="{0013DB26-F8E4-48D4-B7E5-A9EEDE4C81CF}"/>
    <dgm:cxn modelId="{754B91A4-0B43-43BF-AC6E-BDFE2A4F9183}" type="presOf" srcId="{28C96BE6-09B5-4C34-AF60-A7270E1F0B9A}" destId="{3C854C6A-FE91-4833-AED5-C44DA2ED3179}" srcOrd="0" destOrd="1" presId="urn:microsoft.com/office/officeart/2005/8/layout/bProcess3"/>
    <dgm:cxn modelId="{0EBDFCA4-D4CF-493A-AA8A-33CF956A39D1}" type="presOf" srcId="{35DEE810-4FE5-4E77-A01E-8D0DD87C131D}" destId="{64E62ADD-2651-4045-B271-E2581F4817FC}" srcOrd="0" destOrd="0" presId="urn:microsoft.com/office/officeart/2005/8/layout/bProcess3"/>
    <dgm:cxn modelId="{D717D7AC-2A52-444D-9EF6-73118648FB95}" type="presOf" srcId="{35DEE810-4FE5-4E77-A01E-8D0DD87C131D}" destId="{E4E29D79-A646-4900-9562-229C4D27517C}" srcOrd="1" destOrd="0" presId="urn:microsoft.com/office/officeart/2005/8/layout/bProcess3"/>
    <dgm:cxn modelId="{312145AD-ADCE-4687-AE25-B62FBBB156C0}" type="presOf" srcId="{C50DAA33-480C-48DB-B6D4-227CCBD17928}" destId="{3C854C6A-FE91-4833-AED5-C44DA2ED3179}" srcOrd="0" destOrd="0" presId="urn:microsoft.com/office/officeart/2005/8/layout/bProcess3"/>
    <dgm:cxn modelId="{6635F4BB-5FF7-4A74-B395-CE56F87B54DD}" type="presOf" srcId="{F15247B1-BAD1-4E98-8A39-0127F8F65B4D}" destId="{9D5CFE43-1CAA-4E22-A955-7CAEE9B17E83}" srcOrd="0" destOrd="1" presId="urn:microsoft.com/office/officeart/2005/8/layout/bProcess3"/>
    <dgm:cxn modelId="{033792C2-A019-4C36-8576-A636F72796D4}" srcId="{5D6C15CB-D077-4254-9AE4-EBC3FA02C8CD}" destId="{C50DAA33-480C-48DB-B6D4-227CCBD17928}" srcOrd="0" destOrd="0" parTransId="{18E9B75F-7C5E-4E27-A06C-164A31EB50C4}" sibTransId="{86ECC1DC-CD79-4FAF-94E9-9E60A6ADF1D9}"/>
    <dgm:cxn modelId="{C05EFCD2-F7E4-4336-8585-92E6B75382C5}" srcId="{57A09C83-2972-4981-A4FA-66C4C22A34F3}" destId="{E95784A0-DDE9-4107-8499-700125B1E06E}" srcOrd="0" destOrd="0" parTransId="{22FB56C8-3ACE-488E-80B8-4FBD669540D4}" sibTransId="{44195FCF-3CE9-4FC9-A33B-F194964BA8F8}"/>
    <dgm:cxn modelId="{CA47E0DE-EAF6-4AF3-87B8-1B476FDF696C}" type="presOf" srcId="{E95784A0-DDE9-4107-8499-700125B1E06E}" destId="{C65B93D3-B6FC-4D1F-B527-3A72DE02C40E}" srcOrd="0" destOrd="1" presId="urn:microsoft.com/office/officeart/2005/8/layout/bProcess3"/>
    <dgm:cxn modelId="{37F2E9E6-37FC-443F-A2E0-588473C04E05}" srcId="{5D6C15CB-D077-4254-9AE4-EBC3FA02C8CD}" destId="{57A09C83-2972-4981-A4FA-66C4C22A34F3}" srcOrd="1" destOrd="0" parTransId="{DE8DCC99-E85C-4DEE-A51A-7937B78204F1}" sibTransId="{B28E90B7-B0F4-45BF-A3F5-47E9E84E51C8}"/>
    <dgm:cxn modelId="{E5AB24F5-4565-4543-99A6-0FF00BAFD772}" srcId="{5D6C15CB-D077-4254-9AE4-EBC3FA02C8CD}" destId="{5C8FF93E-976B-4577-B2F6-67CEE751E087}" srcOrd="2" destOrd="0" parTransId="{B2F589C6-D21E-4698-97C2-67A41CBE399C}" sibTransId="{35DEE810-4FE5-4E77-A01E-8D0DD87C131D}"/>
    <dgm:cxn modelId="{2F4D7EF7-61A9-460A-BC41-140EBBAF7857}" type="presOf" srcId="{A672A837-03AE-44BA-9BFE-F8F326D4A2FF}" destId="{BA3B998C-E4C5-40A2-A5EC-01591A240814}" srcOrd="0" destOrd="2" presId="urn:microsoft.com/office/officeart/2005/8/layout/bProcess3"/>
    <dgm:cxn modelId="{17C899FC-9DE9-4125-AEF3-F9FA7B641826}" type="presOf" srcId="{0DFE8BBB-3A16-47FF-BB57-801DB4CD8332}" destId="{9D5CFE43-1CAA-4E22-A955-7CAEE9B17E83}" srcOrd="0" destOrd="0" presId="urn:microsoft.com/office/officeart/2005/8/layout/bProcess3"/>
    <dgm:cxn modelId="{CB3EDA0F-1C0A-4590-9C0A-536EDBA38E5D}" type="presParOf" srcId="{D792C295-5B89-4185-B367-F21841602EB9}" destId="{3C854C6A-FE91-4833-AED5-C44DA2ED3179}" srcOrd="0" destOrd="0" presId="urn:microsoft.com/office/officeart/2005/8/layout/bProcess3"/>
    <dgm:cxn modelId="{8B31EB48-9821-436C-B155-635CEF17B680}" type="presParOf" srcId="{D792C295-5B89-4185-B367-F21841602EB9}" destId="{52F136F6-8C3D-41B0-B88C-6DAA1E02AAEC}" srcOrd="1" destOrd="0" presId="urn:microsoft.com/office/officeart/2005/8/layout/bProcess3"/>
    <dgm:cxn modelId="{FBC748D7-50A3-4B46-9E9A-932956E25444}" type="presParOf" srcId="{52F136F6-8C3D-41B0-B88C-6DAA1E02AAEC}" destId="{683F3160-3BFE-4E15-AA13-CE2BD0306E88}" srcOrd="0" destOrd="0" presId="urn:microsoft.com/office/officeart/2005/8/layout/bProcess3"/>
    <dgm:cxn modelId="{2F956CEA-D37B-481A-8B59-A8F9EA2F5FE4}" type="presParOf" srcId="{D792C295-5B89-4185-B367-F21841602EB9}" destId="{C65B93D3-B6FC-4D1F-B527-3A72DE02C40E}" srcOrd="2" destOrd="0" presId="urn:microsoft.com/office/officeart/2005/8/layout/bProcess3"/>
    <dgm:cxn modelId="{FEDFD373-0C8F-470A-9A7C-C5318B5DEEEA}" type="presParOf" srcId="{D792C295-5B89-4185-B367-F21841602EB9}" destId="{EE3C1AB8-31B3-4BE8-96D3-27740141ADD8}" srcOrd="3" destOrd="0" presId="urn:microsoft.com/office/officeart/2005/8/layout/bProcess3"/>
    <dgm:cxn modelId="{9D6997E1-400E-4AD5-B77B-9F19DFB9C605}" type="presParOf" srcId="{EE3C1AB8-31B3-4BE8-96D3-27740141ADD8}" destId="{671301DD-BB6B-44DB-8B83-04EF4DFD91A3}" srcOrd="0" destOrd="0" presId="urn:microsoft.com/office/officeart/2005/8/layout/bProcess3"/>
    <dgm:cxn modelId="{F091E83B-9732-4C1B-BF74-EFF3D1CBE246}" type="presParOf" srcId="{D792C295-5B89-4185-B367-F21841602EB9}" destId="{BA3B998C-E4C5-40A2-A5EC-01591A240814}" srcOrd="4" destOrd="0" presId="urn:microsoft.com/office/officeart/2005/8/layout/bProcess3"/>
    <dgm:cxn modelId="{7747574D-9A48-4C37-BBD1-4B857CD62B27}" type="presParOf" srcId="{D792C295-5B89-4185-B367-F21841602EB9}" destId="{64E62ADD-2651-4045-B271-E2581F4817FC}" srcOrd="5" destOrd="0" presId="urn:microsoft.com/office/officeart/2005/8/layout/bProcess3"/>
    <dgm:cxn modelId="{58719CB1-D5B0-47CB-A622-9FE723DBE186}" type="presParOf" srcId="{64E62ADD-2651-4045-B271-E2581F4817FC}" destId="{E4E29D79-A646-4900-9562-229C4D27517C}" srcOrd="0" destOrd="0" presId="urn:microsoft.com/office/officeart/2005/8/layout/bProcess3"/>
    <dgm:cxn modelId="{376DC212-E28A-4BD2-8A11-92328D0F530E}" type="presParOf" srcId="{D792C295-5B89-4185-B367-F21841602EB9}" destId="{9D5CFE43-1CAA-4E22-A955-7CAEE9B17E83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57B5D0-10C7-4082-AC98-536342117C93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279BC27C-8B6F-42A2-8176-BAF75037701E}">
      <dgm:prSet phldrT="[Text]"/>
      <dgm:spPr/>
      <dgm:t>
        <a:bodyPr/>
        <a:lstStyle/>
        <a:p>
          <a:r>
            <a:rPr lang="en-GB" dirty="0"/>
            <a:t>Import data</a:t>
          </a:r>
        </a:p>
      </dgm:t>
    </dgm:pt>
    <dgm:pt modelId="{E93FF732-D556-46E7-9377-CFB8BF555F74}" type="parTrans" cxnId="{6020BEB6-6BCD-4C36-A53B-3B4DC71C52AA}">
      <dgm:prSet/>
      <dgm:spPr/>
      <dgm:t>
        <a:bodyPr/>
        <a:lstStyle/>
        <a:p>
          <a:endParaRPr lang="en-GB"/>
        </a:p>
      </dgm:t>
    </dgm:pt>
    <dgm:pt modelId="{D2C18DBD-2800-4B31-901B-025BCC256AD0}" type="sibTrans" cxnId="{6020BEB6-6BCD-4C36-A53B-3B4DC71C52AA}">
      <dgm:prSet/>
      <dgm:spPr/>
      <dgm:t>
        <a:bodyPr/>
        <a:lstStyle/>
        <a:p>
          <a:endParaRPr lang="en-GB"/>
        </a:p>
      </dgm:t>
    </dgm:pt>
    <dgm:pt modelId="{A0FF10A3-924F-4CFD-9349-C40D45AB565B}">
      <dgm:prSet phldrT="[Text]"/>
      <dgm:spPr/>
      <dgm:t>
        <a:bodyPr/>
        <a:lstStyle/>
        <a:p>
          <a:r>
            <a:rPr lang="en-GB" dirty="0"/>
            <a:t>Scale</a:t>
          </a:r>
        </a:p>
      </dgm:t>
    </dgm:pt>
    <dgm:pt modelId="{9713405D-BE87-4996-BC80-7A0ADF819C1C}" type="parTrans" cxnId="{CC6836BA-CBBA-47CE-9D47-5C518DA092F4}">
      <dgm:prSet/>
      <dgm:spPr/>
      <dgm:t>
        <a:bodyPr/>
        <a:lstStyle/>
        <a:p>
          <a:endParaRPr lang="en-GB"/>
        </a:p>
      </dgm:t>
    </dgm:pt>
    <dgm:pt modelId="{1EDC5AA2-EBBC-4373-851D-782608BD96A6}" type="sibTrans" cxnId="{CC6836BA-CBBA-47CE-9D47-5C518DA092F4}">
      <dgm:prSet/>
      <dgm:spPr/>
      <dgm:t>
        <a:bodyPr/>
        <a:lstStyle/>
        <a:p>
          <a:endParaRPr lang="en-GB"/>
        </a:p>
      </dgm:t>
    </dgm:pt>
    <dgm:pt modelId="{E11963F7-ACBB-4A93-9655-B21CA23A94EE}">
      <dgm:prSet phldrT="[Text]"/>
      <dgm:spPr/>
      <dgm:t>
        <a:bodyPr/>
        <a:lstStyle/>
        <a:p>
          <a:r>
            <a:rPr lang="en-GB" dirty="0"/>
            <a:t>Transform using </a:t>
          </a:r>
          <a:r>
            <a:rPr lang="en-GB" dirty="0" err="1"/>
            <a:t>StandardScaler</a:t>
          </a:r>
          <a:r>
            <a:rPr lang="en-GB" dirty="0"/>
            <a:t> to normalise</a:t>
          </a:r>
        </a:p>
      </dgm:t>
    </dgm:pt>
    <dgm:pt modelId="{78BE303C-E48E-4F93-9563-812A9E4AFE22}" type="parTrans" cxnId="{D50BB0DF-C920-47BF-82BD-7C18B75132BD}">
      <dgm:prSet/>
      <dgm:spPr/>
      <dgm:t>
        <a:bodyPr/>
        <a:lstStyle/>
        <a:p>
          <a:endParaRPr lang="en-GB"/>
        </a:p>
      </dgm:t>
    </dgm:pt>
    <dgm:pt modelId="{4B8E1A83-28B1-40CB-A5E9-19725D1A8ECE}" type="sibTrans" cxnId="{D50BB0DF-C920-47BF-82BD-7C18B75132BD}">
      <dgm:prSet/>
      <dgm:spPr/>
      <dgm:t>
        <a:bodyPr/>
        <a:lstStyle/>
        <a:p>
          <a:endParaRPr lang="en-GB"/>
        </a:p>
      </dgm:t>
    </dgm:pt>
    <dgm:pt modelId="{AD4106DE-6127-42BF-8E4C-22C026BCDA41}">
      <dgm:prSet phldrT="[Text]"/>
      <dgm:spPr/>
      <dgm:t>
        <a:bodyPr/>
        <a:lstStyle/>
        <a:p>
          <a:r>
            <a:rPr lang="en-GB" dirty="0"/>
            <a:t>Split</a:t>
          </a:r>
        </a:p>
      </dgm:t>
    </dgm:pt>
    <dgm:pt modelId="{7DFE952B-F422-4C21-B5C3-E10599EA6FC6}" type="parTrans" cxnId="{F4093706-54D5-4013-A5D9-13296D7928F5}">
      <dgm:prSet/>
      <dgm:spPr/>
      <dgm:t>
        <a:bodyPr/>
        <a:lstStyle/>
        <a:p>
          <a:endParaRPr lang="en-GB"/>
        </a:p>
      </dgm:t>
    </dgm:pt>
    <dgm:pt modelId="{C0BB4776-1B11-4667-B22C-2B28A80CE6EB}" type="sibTrans" cxnId="{F4093706-54D5-4013-A5D9-13296D7928F5}">
      <dgm:prSet/>
      <dgm:spPr/>
      <dgm:t>
        <a:bodyPr/>
        <a:lstStyle/>
        <a:p>
          <a:endParaRPr lang="en-GB"/>
        </a:p>
      </dgm:t>
    </dgm:pt>
    <dgm:pt modelId="{26F5B7DC-2E47-4DCD-BAB1-D8E9024B258E}">
      <dgm:prSet phldrT="[Text]"/>
      <dgm:spPr/>
      <dgm:t>
        <a:bodyPr/>
        <a:lstStyle/>
        <a:p>
          <a:r>
            <a:rPr lang="en-GB" dirty="0"/>
            <a:t>Tune</a:t>
          </a:r>
        </a:p>
      </dgm:t>
    </dgm:pt>
    <dgm:pt modelId="{4C216284-9E8E-4C57-9186-F550D43E4A8D}" type="parTrans" cxnId="{5E253517-9810-49E1-B254-60127B1D47D7}">
      <dgm:prSet/>
      <dgm:spPr/>
      <dgm:t>
        <a:bodyPr/>
        <a:lstStyle/>
        <a:p>
          <a:endParaRPr lang="en-GB"/>
        </a:p>
      </dgm:t>
    </dgm:pt>
    <dgm:pt modelId="{162A5472-4A94-4CC4-9031-EFD46F5E4E7C}" type="sibTrans" cxnId="{5E253517-9810-49E1-B254-60127B1D47D7}">
      <dgm:prSet/>
      <dgm:spPr/>
      <dgm:t>
        <a:bodyPr/>
        <a:lstStyle/>
        <a:p>
          <a:endParaRPr lang="en-GB"/>
        </a:p>
      </dgm:t>
    </dgm:pt>
    <dgm:pt modelId="{E27638BB-C9F6-4465-802F-B6C4C2FDE451}">
      <dgm:prSet phldrT="[Text]"/>
      <dgm:spPr/>
      <dgm:t>
        <a:bodyPr/>
        <a:lstStyle/>
        <a:p>
          <a:r>
            <a:rPr lang="en-GB" dirty="0"/>
            <a:t>Import into a pandas </a:t>
          </a:r>
          <a:r>
            <a:rPr lang="en-GB" dirty="0" err="1"/>
            <a:t>dataframe</a:t>
          </a:r>
          <a:endParaRPr lang="en-GB" dirty="0"/>
        </a:p>
      </dgm:t>
    </dgm:pt>
    <dgm:pt modelId="{2703F512-D9A2-49D1-A879-667122EF3DC3}" type="parTrans" cxnId="{D27D1301-BD10-43D2-BB61-77E90CC13384}">
      <dgm:prSet/>
      <dgm:spPr/>
      <dgm:t>
        <a:bodyPr/>
        <a:lstStyle/>
        <a:p>
          <a:endParaRPr lang="en-GB"/>
        </a:p>
      </dgm:t>
    </dgm:pt>
    <dgm:pt modelId="{6324A9C6-765A-4131-82DD-3457B68A5C5D}" type="sibTrans" cxnId="{D27D1301-BD10-43D2-BB61-77E90CC13384}">
      <dgm:prSet/>
      <dgm:spPr/>
      <dgm:t>
        <a:bodyPr/>
        <a:lstStyle/>
        <a:p>
          <a:endParaRPr lang="en-GB"/>
        </a:p>
      </dgm:t>
    </dgm:pt>
    <dgm:pt modelId="{D2478F53-516A-4992-92DD-1A142C651B4A}">
      <dgm:prSet phldrT="[Text]"/>
      <dgm:spPr/>
      <dgm:t>
        <a:bodyPr/>
        <a:lstStyle/>
        <a:p>
          <a:r>
            <a:rPr lang="en-GB" dirty="0"/>
            <a:t>Split the data into training and test sets</a:t>
          </a:r>
        </a:p>
      </dgm:t>
    </dgm:pt>
    <dgm:pt modelId="{E929B70B-E630-46D8-AA84-9CE5B0C75FC1}" type="parTrans" cxnId="{16C5A2AB-2956-4F74-9D47-4E58C64CD8AB}">
      <dgm:prSet/>
      <dgm:spPr/>
      <dgm:t>
        <a:bodyPr/>
        <a:lstStyle/>
        <a:p>
          <a:endParaRPr lang="en-GB"/>
        </a:p>
      </dgm:t>
    </dgm:pt>
    <dgm:pt modelId="{B0550C1A-FCD0-4D3D-9764-A0BDD5748E41}" type="sibTrans" cxnId="{16C5A2AB-2956-4F74-9D47-4E58C64CD8AB}">
      <dgm:prSet/>
      <dgm:spPr/>
      <dgm:t>
        <a:bodyPr/>
        <a:lstStyle/>
        <a:p>
          <a:endParaRPr lang="en-GB"/>
        </a:p>
      </dgm:t>
    </dgm:pt>
    <dgm:pt modelId="{E6C637FF-D657-4B49-A9C2-675622CEF21F}">
      <dgm:prSet phldrT="[Text]"/>
      <dgm:spPr/>
      <dgm:t>
        <a:bodyPr/>
        <a:lstStyle/>
        <a:p>
          <a:r>
            <a:rPr lang="en-GB" dirty="0"/>
            <a:t>For each model tune hyperparameters using </a:t>
          </a:r>
          <a:r>
            <a:rPr lang="en-GB" dirty="0" err="1"/>
            <a:t>GridSearchCV</a:t>
          </a:r>
          <a:endParaRPr lang="en-GB" dirty="0"/>
        </a:p>
      </dgm:t>
    </dgm:pt>
    <dgm:pt modelId="{04E94985-AFEA-47E0-B82C-237A453ED019}" type="parTrans" cxnId="{EBE3A540-BB45-44A2-8FE2-E07FF16D65A7}">
      <dgm:prSet/>
      <dgm:spPr/>
      <dgm:t>
        <a:bodyPr/>
        <a:lstStyle/>
        <a:p>
          <a:endParaRPr lang="en-GB"/>
        </a:p>
      </dgm:t>
    </dgm:pt>
    <dgm:pt modelId="{7EF52977-C874-4A30-AB09-47ACF71A5333}" type="sibTrans" cxnId="{EBE3A540-BB45-44A2-8FE2-E07FF16D65A7}">
      <dgm:prSet/>
      <dgm:spPr/>
      <dgm:t>
        <a:bodyPr/>
        <a:lstStyle/>
        <a:p>
          <a:endParaRPr lang="en-GB"/>
        </a:p>
      </dgm:t>
    </dgm:pt>
    <dgm:pt modelId="{55751B82-C28C-4F02-8270-EF2EF137227F}">
      <dgm:prSet phldrT="[Text]"/>
      <dgm:spPr/>
      <dgm:t>
        <a:bodyPr/>
        <a:lstStyle/>
        <a:p>
          <a:r>
            <a:rPr lang="en-GB" dirty="0"/>
            <a:t>Fit</a:t>
          </a:r>
        </a:p>
      </dgm:t>
    </dgm:pt>
    <dgm:pt modelId="{353964FF-90CD-47E6-BD72-5F1F69FADBFB}" type="parTrans" cxnId="{D72F8BE8-BC75-4CEA-B2F9-C72B433D2B78}">
      <dgm:prSet/>
      <dgm:spPr/>
      <dgm:t>
        <a:bodyPr/>
        <a:lstStyle/>
        <a:p>
          <a:endParaRPr lang="en-GB"/>
        </a:p>
      </dgm:t>
    </dgm:pt>
    <dgm:pt modelId="{6F691DC7-C290-41E2-ADF2-D4D769CFA2FF}" type="sibTrans" cxnId="{D72F8BE8-BC75-4CEA-B2F9-C72B433D2B78}">
      <dgm:prSet/>
      <dgm:spPr/>
      <dgm:t>
        <a:bodyPr/>
        <a:lstStyle/>
        <a:p>
          <a:endParaRPr lang="en-GB"/>
        </a:p>
      </dgm:t>
    </dgm:pt>
    <dgm:pt modelId="{38B92E8F-ECC5-4921-80B8-BB1EBF333B93}">
      <dgm:prSet phldrT="[Text]"/>
      <dgm:spPr/>
      <dgm:t>
        <a:bodyPr/>
        <a:lstStyle/>
        <a:p>
          <a:r>
            <a:rPr lang="en-GB" dirty="0"/>
            <a:t>Fit the model to the training data</a:t>
          </a:r>
        </a:p>
      </dgm:t>
    </dgm:pt>
    <dgm:pt modelId="{3F4C2610-86B2-466A-A86B-4DFDFD4935C2}" type="parTrans" cxnId="{7BACE1CD-8782-4FC2-8700-D645159C4057}">
      <dgm:prSet/>
      <dgm:spPr/>
      <dgm:t>
        <a:bodyPr/>
        <a:lstStyle/>
        <a:p>
          <a:endParaRPr lang="en-GB"/>
        </a:p>
      </dgm:t>
    </dgm:pt>
    <dgm:pt modelId="{8E28747A-713C-414C-B93F-3AECE35CD000}" type="sibTrans" cxnId="{7BACE1CD-8782-4FC2-8700-D645159C4057}">
      <dgm:prSet/>
      <dgm:spPr/>
      <dgm:t>
        <a:bodyPr/>
        <a:lstStyle/>
        <a:p>
          <a:endParaRPr lang="en-GB"/>
        </a:p>
      </dgm:t>
    </dgm:pt>
    <dgm:pt modelId="{0A73EBEA-2365-4A85-B9F7-9390491BDC5C}">
      <dgm:prSet phldrT="[Text]"/>
      <dgm:spPr/>
      <dgm:t>
        <a:bodyPr/>
        <a:lstStyle/>
        <a:p>
          <a:r>
            <a:rPr lang="en-GB" dirty="0"/>
            <a:t>Evaluate</a:t>
          </a:r>
        </a:p>
      </dgm:t>
    </dgm:pt>
    <dgm:pt modelId="{29CA8AAB-6FDE-4CB9-BACE-46C7BD04B104}" type="parTrans" cxnId="{4D3C0363-1A69-4F9A-A35B-C3E75C488DE1}">
      <dgm:prSet/>
      <dgm:spPr/>
      <dgm:t>
        <a:bodyPr/>
        <a:lstStyle/>
        <a:p>
          <a:endParaRPr lang="en-GB"/>
        </a:p>
      </dgm:t>
    </dgm:pt>
    <dgm:pt modelId="{DC21CC1B-37F2-47E7-9A5E-B421BF79A799}" type="sibTrans" cxnId="{4D3C0363-1A69-4F9A-A35B-C3E75C488DE1}">
      <dgm:prSet/>
      <dgm:spPr/>
      <dgm:t>
        <a:bodyPr/>
        <a:lstStyle/>
        <a:p>
          <a:endParaRPr lang="en-GB"/>
        </a:p>
      </dgm:t>
    </dgm:pt>
    <dgm:pt modelId="{BB6A28B6-2619-4F92-8D1B-454301A28FAC}">
      <dgm:prSet phldrT="[Text]"/>
      <dgm:spPr/>
      <dgm:t>
        <a:bodyPr/>
        <a:lstStyle/>
        <a:p>
          <a:r>
            <a:rPr lang="en-GB" dirty="0"/>
            <a:t>Evaluate the accuracy of the model using the testing data</a:t>
          </a:r>
        </a:p>
      </dgm:t>
    </dgm:pt>
    <dgm:pt modelId="{676BF6D1-3EA7-4669-93D0-109A53E4F712}" type="parTrans" cxnId="{A0F1CAF2-1DD5-4DA9-81B6-D3CA532B6AD3}">
      <dgm:prSet/>
      <dgm:spPr/>
      <dgm:t>
        <a:bodyPr/>
        <a:lstStyle/>
        <a:p>
          <a:endParaRPr lang="en-GB"/>
        </a:p>
      </dgm:t>
    </dgm:pt>
    <dgm:pt modelId="{9541698B-309B-4CD7-BB8D-A1B82E62B26C}" type="sibTrans" cxnId="{A0F1CAF2-1DD5-4DA9-81B6-D3CA532B6AD3}">
      <dgm:prSet/>
      <dgm:spPr/>
      <dgm:t>
        <a:bodyPr/>
        <a:lstStyle/>
        <a:p>
          <a:endParaRPr lang="en-GB"/>
        </a:p>
      </dgm:t>
    </dgm:pt>
    <dgm:pt modelId="{9A31ECE2-6A66-4931-80AE-EBF39170DB14}" type="pres">
      <dgm:prSet presAssocID="{FF57B5D0-10C7-4082-AC98-536342117C93}" presName="Name0" presStyleCnt="0">
        <dgm:presLayoutVars>
          <dgm:dir/>
          <dgm:resizeHandles val="exact"/>
        </dgm:presLayoutVars>
      </dgm:prSet>
      <dgm:spPr/>
    </dgm:pt>
    <dgm:pt modelId="{1250A18A-E0A0-4DD2-BF8A-9CA7BA336936}" type="pres">
      <dgm:prSet presAssocID="{279BC27C-8B6F-42A2-8176-BAF75037701E}" presName="node" presStyleLbl="node1" presStyleIdx="0" presStyleCnt="6">
        <dgm:presLayoutVars>
          <dgm:bulletEnabled val="1"/>
        </dgm:presLayoutVars>
      </dgm:prSet>
      <dgm:spPr/>
    </dgm:pt>
    <dgm:pt modelId="{82864822-F74E-49B6-A432-6C3B94B28D15}" type="pres">
      <dgm:prSet presAssocID="{D2C18DBD-2800-4B31-901B-025BCC256AD0}" presName="sibTrans" presStyleLbl="sibTrans1D1" presStyleIdx="0" presStyleCnt="5"/>
      <dgm:spPr/>
    </dgm:pt>
    <dgm:pt modelId="{50B0122C-36F9-4E9B-9221-D69C3FB049B7}" type="pres">
      <dgm:prSet presAssocID="{D2C18DBD-2800-4B31-901B-025BCC256AD0}" presName="connectorText" presStyleLbl="sibTrans1D1" presStyleIdx="0" presStyleCnt="5"/>
      <dgm:spPr/>
    </dgm:pt>
    <dgm:pt modelId="{C674F386-219F-4A80-AB06-7B43C4B2414B}" type="pres">
      <dgm:prSet presAssocID="{A0FF10A3-924F-4CFD-9349-C40D45AB565B}" presName="node" presStyleLbl="node1" presStyleIdx="1" presStyleCnt="6">
        <dgm:presLayoutVars>
          <dgm:bulletEnabled val="1"/>
        </dgm:presLayoutVars>
      </dgm:prSet>
      <dgm:spPr/>
    </dgm:pt>
    <dgm:pt modelId="{85A60D84-1923-44D0-BB29-1D616E9E3F8D}" type="pres">
      <dgm:prSet presAssocID="{1EDC5AA2-EBBC-4373-851D-782608BD96A6}" presName="sibTrans" presStyleLbl="sibTrans1D1" presStyleIdx="1" presStyleCnt="5"/>
      <dgm:spPr/>
    </dgm:pt>
    <dgm:pt modelId="{3F2BF2DA-2BF1-4251-87DC-83480512B965}" type="pres">
      <dgm:prSet presAssocID="{1EDC5AA2-EBBC-4373-851D-782608BD96A6}" presName="connectorText" presStyleLbl="sibTrans1D1" presStyleIdx="1" presStyleCnt="5"/>
      <dgm:spPr/>
    </dgm:pt>
    <dgm:pt modelId="{0AF38224-D12A-444A-93B8-56710F4F6C50}" type="pres">
      <dgm:prSet presAssocID="{AD4106DE-6127-42BF-8E4C-22C026BCDA41}" presName="node" presStyleLbl="node1" presStyleIdx="2" presStyleCnt="6">
        <dgm:presLayoutVars>
          <dgm:bulletEnabled val="1"/>
        </dgm:presLayoutVars>
      </dgm:prSet>
      <dgm:spPr/>
    </dgm:pt>
    <dgm:pt modelId="{78D2EA01-83DF-44B5-AB71-9CF0718E2EF5}" type="pres">
      <dgm:prSet presAssocID="{C0BB4776-1B11-4667-B22C-2B28A80CE6EB}" presName="sibTrans" presStyleLbl="sibTrans1D1" presStyleIdx="2" presStyleCnt="5"/>
      <dgm:spPr/>
    </dgm:pt>
    <dgm:pt modelId="{F0052C17-618B-4727-A948-99CA31FD2A5D}" type="pres">
      <dgm:prSet presAssocID="{C0BB4776-1B11-4667-B22C-2B28A80CE6EB}" presName="connectorText" presStyleLbl="sibTrans1D1" presStyleIdx="2" presStyleCnt="5"/>
      <dgm:spPr/>
    </dgm:pt>
    <dgm:pt modelId="{48209CF0-E005-4224-ACCF-A23C85D66A6C}" type="pres">
      <dgm:prSet presAssocID="{26F5B7DC-2E47-4DCD-BAB1-D8E9024B258E}" presName="node" presStyleLbl="node1" presStyleIdx="3" presStyleCnt="6">
        <dgm:presLayoutVars>
          <dgm:bulletEnabled val="1"/>
        </dgm:presLayoutVars>
      </dgm:prSet>
      <dgm:spPr/>
    </dgm:pt>
    <dgm:pt modelId="{B09F0D53-8AE1-49EE-B2EE-7987DA0A7884}" type="pres">
      <dgm:prSet presAssocID="{162A5472-4A94-4CC4-9031-EFD46F5E4E7C}" presName="sibTrans" presStyleLbl="sibTrans1D1" presStyleIdx="3" presStyleCnt="5"/>
      <dgm:spPr/>
    </dgm:pt>
    <dgm:pt modelId="{ACB51CE8-09ED-4563-BCA4-E362C7C53DA9}" type="pres">
      <dgm:prSet presAssocID="{162A5472-4A94-4CC4-9031-EFD46F5E4E7C}" presName="connectorText" presStyleLbl="sibTrans1D1" presStyleIdx="3" presStyleCnt="5"/>
      <dgm:spPr/>
    </dgm:pt>
    <dgm:pt modelId="{F3286B2E-6395-4500-BBCF-56EC4F0465DF}" type="pres">
      <dgm:prSet presAssocID="{55751B82-C28C-4F02-8270-EF2EF137227F}" presName="node" presStyleLbl="node1" presStyleIdx="4" presStyleCnt="6">
        <dgm:presLayoutVars>
          <dgm:bulletEnabled val="1"/>
        </dgm:presLayoutVars>
      </dgm:prSet>
      <dgm:spPr/>
    </dgm:pt>
    <dgm:pt modelId="{866FF7AD-EB15-48C5-98AB-966C7451918B}" type="pres">
      <dgm:prSet presAssocID="{6F691DC7-C290-41E2-ADF2-D4D769CFA2FF}" presName="sibTrans" presStyleLbl="sibTrans1D1" presStyleIdx="4" presStyleCnt="5"/>
      <dgm:spPr/>
    </dgm:pt>
    <dgm:pt modelId="{8CA908F4-D06F-4951-B2AD-C1D6CE577435}" type="pres">
      <dgm:prSet presAssocID="{6F691DC7-C290-41E2-ADF2-D4D769CFA2FF}" presName="connectorText" presStyleLbl="sibTrans1D1" presStyleIdx="4" presStyleCnt="5"/>
      <dgm:spPr/>
    </dgm:pt>
    <dgm:pt modelId="{60315E8D-7C3E-46D5-AB10-C54D7136A22F}" type="pres">
      <dgm:prSet presAssocID="{0A73EBEA-2365-4A85-B9F7-9390491BDC5C}" presName="node" presStyleLbl="node1" presStyleIdx="5" presStyleCnt="6">
        <dgm:presLayoutVars>
          <dgm:bulletEnabled val="1"/>
        </dgm:presLayoutVars>
      </dgm:prSet>
      <dgm:spPr/>
    </dgm:pt>
  </dgm:ptLst>
  <dgm:cxnLst>
    <dgm:cxn modelId="{D27D1301-BD10-43D2-BB61-77E90CC13384}" srcId="{279BC27C-8B6F-42A2-8176-BAF75037701E}" destId="{E27638BB-C9F6-4465-802F-B6C4C2FDE451}" srcOrd="0" destOrd="0" parTransId="{2703F512-D9A2-49D1-A879-667122EF3DC3}" sibTransId="{6324A9C6-765A-4131-82DD-3457B68A5C5D}"/>
    <dgm:cxn modelId="{F4093706-54D5-4013-A5D9-13296D7928F5}" srcId="{FF57B5D0-10C7-4082-AC98-536342117C93}" destId="{AD4106DE-6127-42BF-8E4C-22C026BCDA41}" srcOrd="2" destOrd="0" parTransId="{7DFE952B-F422-4C21-B5C3-E10599EA6FC6}" sibTransId="{C0BB4776-1B11-4667-B22C-2B28A80CE6EB}"/>
    <dgm:cxn modelId="{38C0A513-AD2E-488E-AC0D-7F3BEE17A1F3}" type="presOf" srcId="{6F691DC7-C290-41E2-ADF2-D4D769CFA2FF}" destId="{866FF7AD-EB15-48C5-98AB-966C7451918B}" srcOrd="0" destOrd="0" presId="urn:microsoft.com/office/officeart/2005/8/layout/bProcess3"/>
    <dgm:cxn modelId="{5E253517-9810-49E1-B254-60127B1D47D7}" srcId="{FF57B5D0-10C7-4082-AC98-536342117C93}" destId="{26F5B7DC-2E47-4DCD-BAB1-D8E9024B258E}" srcOrd="3" destOrd="0" parTransId="{4C216284-9E8E-4C57-9186-F550D43E4A8D}" sibTransId="{162A5472-4A94-4CC4-9031-EFD46F5E4E7C}"/>
    <dgm:cxn modelId="{A8F2F130-5133-47BE-9589-77B61A4B06DE}" type="presOf" srcId="{1EDC5AA2-EBBC-4373-851D-782608BD96A6}" destId="{3F2BF2DA-2BF1-4251-87DC-83480512B965}" srcOrd="1" destOrd="0" presId="urn:microsoft.com/office/officeart/2005/8/layout/bProcess3"/>
    <dgm:cxn modelId="{8A35CC32-B99D-4368-908C-90052D7F528D}" type="presOf" srcId="{26F5B7DC-2E47-4DCD-BAB1-D8E9024B258E}" destId="{48209CF0-E005-4224-ACCF-A23C85D66A6C}" srcOrd="0" destOrd="0" presId="urn:microsoft.com/office/officeart/2005/8/layout/bProcess3"/>
    <dgm:cxn modelId="{7E68783B-30B6-4CE3-8A31-30F360493BC5}" type="presOf" srcId="{38B92E8F-ECC5-4921-80B8-BB1EBF333B93}" destId="{F3286B2E-6395-4500-BBCF-56EC4F0465DF}" srcOrd="0" destOrd="1" presId="urn:microsoft.com/office/officeart/2005/8/layout/bProcess3"/>
    <dgm:cxn modelId="{569D4E3D-9170-4E35-BDBE-573477599B10}" type="presOf" srcId="{279BC27C-8B6F-42A2-8176-BAF75037701E}" destId="{1250A18A-E0A0-4DD2-BF8A-9CA7BA336936}" srcOrd="0" destOrd="0" presId="urn:microsoft.com/office/officeart/2005/8/layout/bProcess3"/>
    <dgm:cxn modelId="{0DDF9140-8EFB-455A-A93F-59A59DF269DC}" type="presOf" srcId="{E6C637FF-D657-4B49-A9C2-675622CEF21F}" destId="{48209CF0-E005-4224-ACCF-A23C85D66A6C}" srcOrd="0" destOrd="1" presId="urn:microsoft.com/office/officeart/2005/8/layout/bProcess3"/>
    <dgm:cxn modelId="{EBE3A540-BB45-44A2-8FE2-E07FF16D65A7}" srcId="{26F5B7DC-2E47-4DCD-BAB1-D8E9024B258E}" destId="{E6C637FF-D657-4B49-A9C2-675622CEF21F}" srcOrd="0" destOrd="0" parTransId="{04E94985-AFEA-47E0-B82C-237A453ED019}" sibTransId="{7EF52977-C874-4A30-AB09-47ACF71A5333}"/>
    <dgm:cxn modelId="{DF46FA5B-7E85-4194-9455-33AB4DF9D5EB}" type="presOf" srcId="{162A5472-4A94-4CC4-9031-EFD46F5E4E7C}" destId="{ACB51CE8-09ED-4563-BCA4-E362C7C53DA9}" srcOrd="1" destOrd="0" presId="urn:microsoft.com/office/officeart/2005/8/layout/bProcess3"/>
    <dgm:cxn modelId="{4D3C0363-1A69-4F9A-A35B-C3E75C488DE1}" srcId="{FF57B5D0-10C7-4082-AC98-536342117C93}" destId="{0A73EBEA-2365-4A85-B9F7-9390491BDC5C}" srcOrd="5" destOrd="0" parTransId="{29CA8AAB-6FDE-4CB9-BACE-46C7BD04B104}" sibTransId="{DC21CC1B-37F2-47E7-9A5E-B421BF79A799}"/>
    <dgm:cxn modelId="{EAEA6C4C-C4D6-4A3D-8CA0-115CA20973BC}" type="presOf" srcId="{E27638BB-C9F6-4465-802F-B6C4C2FDE451}" destId="{1250A18A-E0A0-4DD2-BF8A-9CA7BA336936}" srcOrd="0" destOrd="1" presId="urn:microsoft.com/office/officeart/2005/8/layout/bProcess3"/>
    <dgm:cxn modelId="{A3EA0756-4ECA-4768-A4EE-CB11BC46BD2E}" type="presOf" srcId="{A0FF10A3-924F-4CFD-9349-C40D45AB565B}" destId="{C674F386-219F-4A80-AB06-7B43C4B2414B}" srcOrd="0" destOrd="0" presId="urn:microsoft.com/office/officeart/2005/8/layout/bProcess3"/>
    <dgm:cxn modelId="{3971F458-C0AA-4898-BF09-F451715D48D5}" type="presOf" srcId="{C0BB4776-1B11-4667-B22C-2B28A80CE6EB}" destId="{78D2EA01-83DF-44B5-AB71-9CF0718E2EF5}" srcOrd="0" destOrd="0" presId="urn:microsoft.com/office/officeart/2005/8/layout/bProcess3"/>
    <dgm:cxn modelId="{3B2EB280-0261-411E-B4C3-8E4CD089107E}" type="presOf" srcId="{1EDC5AA2-EBBC-4373-851D-782608BD96A6}" destId="{85A60D84-1923-44D0-BB29-1D616E9E3F8D}" srcOrd="0" destOrd="0" presId="urn:microsoft.com/office/officeart/2005/8/layout/bProcess3"/>
    <dgm:cxn modelId="{91C3F291-8794-40BC-9A81-5B018F16C816}" type="presOf" srcId="{AD4106DE-6127-42BF-8E4C-22C026BCDA41}" destId="{0AF38224-D12A-444A-93B8-56710F4F6C50}" srcOrd="0" destOrd="0" presId="urn:microsoft.com/office/officeart/2005/8/layout/bProcess3"/>
    <dgm:cxn modelId="{8A88FA98-843D-404F-B2B1-A70243E8782D}" type="presOf" srcId="{BB6A28B6-2619-4F92-8D1B-454301A28FAC}" destId="{60315E8D-7C3E-46D5-AB10-C54D7136A22F}" srcOrd="0" destOrd="1" presId="urn:microsoft.com/office/officeart/2005/8/layout/bProcess3"/>
    <dgm:cxn modelId="{16C5A2AB-2956-4F74-9D47-4E58C64CD8AB}" srcId="{AD4106DE-6127-42BF-8E4C-22C026BCDA41}" destId="{D2478F53-516A-4992-92DD-1A142C651B4A}" srcOrd="0" destOrd="0" parTransId="{E929B70B-E630-46D8-AA84-9CE5B0C75FC1}" sibTransId="{B0550C1A-FCD0-4D3D-9764-A0BDD5748E41}"/>
    <dgm:cxn modelId="{552C82AD-A676-46AA-99A5-6D1E517A19D8}" type="presOf" srcId="{FF57B5D0-10C7-4082-AC98-536342117C93}" destId="{9A31ECE2-6A66-4931-80AE-EBF39170DB14}" srcOrd="0" destOrd="0" presId="urn:microsoft.com/office/officeart/2005/8/layout/bProcess3"/>
    <dgm:cxn modelId="{BF73CDAE-4C83-40C1-9F92-86EA5D5C8357}" type="presOf" srcId="{162A5472-4A94-4CC4-9031-EFD46F5E4E7C}" destId="{B09F0D53-8AE1-49EE-B2EE-7987DA0A7884}" srcOrd="0" destOrd="0" presId="urn:microsoft.com/office/officeart/2005/8/layout/bProcess3"/>
    <dgm:cxn modelId="{CEBC83B4-2C7E-4D35-AD7E-D20F6A9E57E2}" type="presOf" srcId="{D2478F53-516A-4992-92DD-1A142C651B4A}" destId="{0AF38224-D12A-444A-93B8-56710F4F6C50}" srcOrd="0" destOrd="1" presId="urn:microsoft.com/office/officeart/2005/8/layout/bProcess3"/>
    <dgm:cxn modelId="{6020BEB6-6BCD-4C36-A53B-3B4DC71C52AA}" srcId="{FF57B5D0-10C7-4082-AC98-536342117C93}" destId="{279BC27C-8B6F-42A2-8176-BAF75037701E}" srcOrd="0" destOrd="0" parTransId="{E93FF732-D556-46E7-9377-CFB8BF555F74}" sibTransId="{D2C18DBD-2800-4B31-901B-025BCC256AD0}"/>
    <dgm:cxn modelId="{CB3B27B8-4751-42FB-9C59-69E59B2A7D55}" type="presOf" srcId="{6F691DC7-C290-41E2-ADF2-D4D769CFA2FF}" destId="{8CA908F4-D06F-4951-B2AD-C1D6CE577435}" srcOrd="1" destOrd="0" presId="urn:microsoft.com/office/officeart/2005/8/layout/bProcess3"/>
    <dgm:cxn modelId="{CC6836BA-CBBA-47CE-9D47-5C518DA092F4}" srcId="{FF57B5D0-10C7-4082-AC98-536342117C93}" destId="{A0FF10A3-924F-4CFD-9349-C40D45AB565B}" srcOrd="1" destOrd="0" parTransId="{9713405D-BE87-4996-BC80-7A0ADF819C1C}" sibTransId="{1EDC5AA2-EBBC-4373-851D-782608BD96A6}"/>
    <dgm:cxn modelId="{DB0C57BA-A3C5-4C19-897D-2A969FFC9B0D}" type="presOf" srcId="{55751B82-C28C-4F02-8270-EF2EF137227F}" destId="{F3286B2E-6395-4500-BBCF-56EC4F0465DF}" srcOrd="0" destOrd="0" presId="urn:microsoft.com/office/officeart/2005/8/layout/bProcess3"/>
    <dgm:cxn modelId="{275630BE-037D-4448-94C2-90EB32BFC332}" type="presOf" srcId="{D2C18DBD-2800-4B31-901B-025BCC256AD0}" destId="{82864822-F74E-49B6-A432-6C3B94B28D15}" srcOrd="0" destOrd="0" presId="urn:microsoft.com/office/officeart/2005/8/layout/bProcess3"/>
    <dgm:cxn modelId="{976BC9C1-F66B-49D6-A4B4-2B4B7B00AA87}" type="presOf" srcId="{C0BB4776-1B11-4667-B22C-2B28A80CE6EB}" destId="{F0052C17-618B-4727-A948-99CA31FD2A5D}" srcOrd="1" destOrd="0" presId="urn:microsoft.com/office/officeart/2005/8/layout/bProcess3"/>
    <dgm:cxn modelId="{7BACE1CD-8782-4FC2-8700-D645159C4057}" srcId="{55751B82-C28C-4F02-8270-EF2EF137227F}" destId="{38B92E8F-ECC5-4921-80B8-BB1EBF333B93}" srcOrd="0" destOrd="0" parTransId="{3F4C2610-86B2-466A-A86B-4DFDFD4935C2}" sibTransId="{8E28747A-713C-414C-B93F-3AECE35CD000}"/>
    <dgm:cxn modelId="{F126A5D1-B60D-47D3-968A-77359348B1D1}" type="presOf" srcId="{D2C18DBD-2800-4B31-901B-025BCC256AD0}" destId="{50B0122C-36F9-4E9B-9221-D69C3FB049B7}" srcOrd="1" destOrd="0" presId="urn:microsoft.com/office/officeart/2005/8/layout/bProcess3"/>
    <dgm:cxn modelId="{D23AC0D3-BE25-4D97-B583-DFF822DB3EEF}" type="presOf" srcId="{E11963F7-ACBB-4A93-9655-B21CA23A94EE}" destId="{C674F386-219F-4A80-AB06-7B43C4B2414B}" srcOrd="0" destOrd="1" presId="urn:microsoft.com/office/officeart/2005/8/layout/bProcess3"/>
    <dgm:cxn modelId="{80740ED8-F832-4BD4-B686-0B2F2D6DF564}" type="presOf" srcId="{0A73EBEA-2365-4A85-B9F7-9390491BDC5C}" destId="{60315E8D-7C3E-46D5-AB10-C54D7136A22F}" srcOrd="0" destOrd="0" presId="urn:microsoft.com/office/officeart/2005/8/layout/bProcess3"/>
    <dgm:cxn modelId="{D50BB0DF-C920-47BF-82BD-7C18B75132BD}" srcId="{A0FF10A3-924F-4CFD-9349-C40D45AB565B}" destId="{E11963F7-ACBB-4A93-9655-B21CA23A94EE}" srcOrd="0" destOrd="0" parTransId="{78BE303C-E48E-4F93-9563-812A9E4AFE22}" sibTransId="{4B8E1A83-28B1-40CB-A5E9-19725D1A8ECE}"/>
    <dgm:cxn modelId="{D72F8BE8-BC75-4CEA-B2F9-C72B433D2B78}" srcId="{FF57B5D0-10C7-4082-AC98-536342117C93}" destId="{55751B82-C28C-4F02-8270-EF2EF137227F}" srcOrd="4" destOrd="0" parTransId="{353964FF-90CD-47E6-BD72-5F1F69FADBFB}" sibTransId="{6F691DC7-C290-41E2-ADF2-D4D769CFA2FF}"/>
    <dgm:cxn modelId="{A0F1CAF2-1DD5-4DA9-81B6-D3CA532B6AD3}" srcId="{0A73EBEA-2365-4A85-B9F7-9390491BDC5C}" destId="{BB6A28B6-2619-4F92-8D1B-454301A28FAC}" srcOrd="0" destOrd="0" parTransId="{676BF6D1-3EA7-4669-93D0-109A53E4F712}" sibTransId="{9541698B-309B-4CD7-BB8D-A1B82E62B26C}"/>
    <dgm:cxn modelId="{F59F65F2-66A7-41C7-9BCE-92891D125F6C}" type="presParOf" srcId="{9A31ECE2-6A66-4931-80AE-EBF39170DB14}" destId="{1250A18A-E0A0-4DD2-BF8A-9CA7BA336936}" srcOrd="0" destOrd="0" presId="urn:microsoft.com/office/officeart/2005/8/layout/bProcess3"/>
    <dgm:cxn modelId="{E05E1988-4720-438C-8FEE-1607F09C6A4C}" type="presParOf" srcId="{9A31ECE2-6A66-4931-80AE-EBF39170DB14}" destId="{82864822-F74E-49B6-A432-6C3B94B28D15}" srcOrd="1" destOrd="0" presId="urn:microsoft.com/office/officeart/2005/8/layout/bProcess3"/>
    <dgm:cxn modelId="{A210A070-BED7-4DE9-8221-0927F54560BF}" type="presParOf" srcId="{82864822-F74E-49B6-A432-6C3B94B28D15}" destId="{50B0122C-36F9-4E9B-9221-D69C3FB049B7}" srcOrd="0" destOrd="0" presId="urn:microsoft.com/office/officeart/2005/8/layout/bProcess3"/>
    <dgm:cxn modelId="{4918EAB6-2009-4F86-828E-0B34A8D5E7D3}" type="presParOf" srcId="{9A31ECE2-6A66-4931-80AE-EBF39170DB14}" destId="{C674F386-219F-4A80-AB06-7B43C4B2414B}" srcOrd="2" destOrd="0" presId="urn:microsoft.com/office/officeart/2005/8/layout/bProcess3"/>
    <dgm:cxn modelId="{42A329D8-258D-4BED-9CF0-0C62BB6246CB}" type="presParOf" srcId="{9A31ECE2-6A66-4931-80AE-EBF39170DB14}" destId="{85A60D84-1923-44D0-BB29-1D616E9E3F8D}" srcOrd="3" destOrd="0" presId="urn:microsoft.com/office/officeart/2005/8/layout/bProcess3"/>
    <dgm:cxn modelId="{FDD08DD8-622B-483A-A57A-99AD8CF78E62}" type="presParOf" srcId="{85A60D84-1923-44D0-BB29-1D616E9E3F8D}" destId="{3F2BF2DA-2BF1-4251-87DC-83480512B965}" srcOrd="0" destOrd="0" presId="urn:microsoft.com/office/officeart/2005/8/layout/bProcess3"/>
    <dgm:cxn modelId="{E345256A-65F0-440C-B73B-C6AF7082299B}" type="presParOf" srcId="{9A31ECE2-6A66-4931-80AE-EBF39170DB14}" destId="{0AF38224-D12A-444A-93B8-56710F4F6C50}" srcOrd="4" destOrd="0" presId="urn:microsoft.com/office/officeart/2005/8/layout/bProcess3"/>
    <dgm:cxn modelId="{685D4831-1A3C-4E24-8E4E-A712124DA106}" type="presParOf" srcId="{9A31ECE2-6A66-4931-80AE-EBF39170DB14}" destId="{78D2EA01-83DF-44B5-AB71-9CF0718E2EF5}" srcOrd="5" destOrd="0" presId="urn:microsoft.com/office/officeart/2005/8/layout/bProcess3"/>
    <dgm:cxn modelId="{A75AC585-8DC8-41E8-85F5-6E33A1F2EC58}" type="presParOf" srcId="{78D2EA01-83DF-44B5-AB71-9CF0718E2EF5}" destId="{F0052C17-618B-4727-A948-99CA31FD2A5D}" srcOrd="0" destOrd="0" presId="urn:microsoft.com/office/officeart/2005/8/layout/bProcess3"/>
    <dgm:cxn modelId="{DF569848-F8CE-416E-B0F3-4B4C662A4A26}" type="presParOf" srcId="{9A31ECE2-6A66-4931-80AE-EBF39170DB14}" destId="{48209CF0-E005-4224-ACCF-A23C85D66A6C}" srcOrd="6" destOrd="0" presId="urn:microsoft.com/office/officeart/2005/8/layout/bProcess3"/>
    <dgm:cxn modelId="{24F5F7CB-CBA4-4CCF-9185-F11CD2BAFFF4}" type="presParOf" srcId="{9A31ECE2-6A66-4931-80AE-EBF39170DB14}" destId="{B09F0D53-8AE1-49EE-B2EE-7987DA0A7884}" srcOrd="7" destOrd="0" presId="urn:microsoft.com/office/officeart/2005/8/layout/bProcess3"/>
    <dgm:cxn modelId="{57734AC4-2915-4205-9270-9AF86C8162CC}" type="presParOf" srcId="{B09F0D53-8AE1-49EE-B2EE-7987DA0A7884}" destId="{ACB51CE8-09ED-4563-BCA4-E362C7C53DA9}" srcOrd="0" destOrd="0" presId="urn:microsoft.com/office/officeart/2005/8/layout/bProcess3"/>
    <dgm:cxn modelId="{B2474355-9E43-433D-AFA9-29ABF7256E88}" type="presParOf" srcId="{9A31ECE2-6A66-4931-80AE-EBF39170DB14}" destId="{F3286B2E-6395-4500-BBCF-56EC4F0465DF}" srcOrd="8" destOrd="0" presId="urn:microsoft.com/office/officeart/2005/8/layout/bProcess3"/>
    <dgm:cxn modelId="{5A56945D-E48A-44B0-9080-7C14A1A3B011}" type="presParOf" srcId="{9A31ECE2-6A66-4931-80AE-EBF39170DB14}" destId="{866FF7AD-EB15-48C5-98AB-966C7451918B}" srcOrd="9" destOrd="0" presId="urn:microsoft.com/office/officeart/2005/8/layout/bProcess3"/>
    <dgm:cxn modelId="{54F136D2-CD0E-46B5-A215-221DA771FA50}" type="presParOf" srcId="{866FF7AD-EB15-48C5-98AB-966C7451918B}" destId="{8CA908F4-D06F-4951-B2AD-C1D6CE577435}" srcOrd="0" destOrd="0" presId="urn:microsoft.com/office/officeart/2005/8/layout/bProcess3"/>
    <dgm:cxn modelId="{45BD5E1F-EA21-49E5-BE37-3A8B3E5AD44C}" type="presParOf" srcId="{9A31ECE2-6A66-4931-80AE-EBF39170DB14}" destId="{60315E8D-7C3E-46D5-AB10-C54D7136A22F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136F6-8C3D-41B0-B88C-6DAA1E02AAEC}">
      <dsp:nvSpPr>
        <dsp:cNvPr id="0" name=""/>
        <dsp:cNvSpPr/>
      </dsp:nvSpPr>
      <dsp:spPr>
        <a:xfrm>
          <a:off x="3050897" y="1011368"/>
          <a:ext cx="669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96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68220" y="1053587"/>
        <a:ext cx="35013" cy="7002"/>
      </dsp:txXfrm>
    </dsp:sp>
    <dsp:sp modelId="{3C854C6A-FE91-4833-AED5-C44DA2ED3179}">
      <dsp:nvSpPr>
        <dsp:cNvPr id="0" name=""/>
        <dsp:cNvSpPr/>
      </dsp:nvSpPr>
      <dsp:spPr>
        <a:xfrm>
          <a:off x="8088" y="143705"/>
          <a:ext cx="3044609" cy="1826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Collect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Request data from SpaceX API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Read JSON into pandas CSV</a:t>
          </a:r>
        </a:p>
      </dsp:txBody>
      <dsp:txXfrm>
        <a:off x="8088" y="143705"/>
        <a:ext cx="3044609" cy="1826765"/>
      </dsp:txXfrm>
    </dsp:sp>
    <dsp:sp modelId="{EE3C1AB8-31B3-4BE8-96D3-27740141ADD8}">
      <dsp:nvSpPr>
        <dsp:cNvPr id="0" name=""/>
        <dsp:cNvSpPr/>
      </dsp:nvSpPr>
      <dsp:spPr>
        <a:xfrm>
          <a:off x="6795766" y="1011368"/>
          <a:ext cx="669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96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13090" y="1053587"/>
        <a:ext cx="35013" cy="7002"/>
      </dsp:txXfrm>
    </dsp:sp>
    <dsp:sp modelId="{C65B93D3-B6FC-4D1F-B527-3A72DE02C40E}">
      <dsp:nvSpPr>
        <dsp:cNvPr id="0" name=""/>
        <dsp:cNvSpPr/>
      </dsp:nvSpPr>
      <dsp:spPr>
        <a:xfrm>
          <a:off x="3752957" y="143705"/>
          <a:ext cx="3044609" cy="1826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Clean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Reduce columns to only rocket, payloads, launchpad, cores, flight number and date</a:t>
          </a:r>
        </a:p>
      </dsp:txBody>
      <dsp:txXfrm>
        <a:off x="3752957" y="143705"/>
        <a:ext cx="3044609" cy="1826765"/>
      </dsp:txXfrm>
    </dsp:sp>
    <dsp:sp modelId="{64E62ADD-2651-4045-B271-E2581F4817FC}">
      <dsp:nvSpPr>
        <dsp:cNvPr id="0" name=""/>
        <dsp:cNvSpPr/>
      </dsp:nvSpPr>
      <dsp:spPr>
        <a:xfrm>
          <a:off x="1530392" y="1968671"/>
          <a:ext cx="7489738" cy="669660"/>
        </a:xfrm>
        <a:custGeom>
          <a:avLst/>
          <a:gdLst/>
          <a:ahLst/>
          <a:cxnLst/>
          <a:rect l="0" t="0" r="0" b="0"/>
          <a:pathLst>
            <a:path>
              <a:moveTo>
                <a:pt x="7489738" y="0"/>
              </a:moveTo>
              <a:lnTo>
                <a:pt x="7489738" y="351930"/>
              </a:lnTo>
              <a:lnTo>
                <a:pt x="0" y="351930"/>
              </a:lnTo>
              <a:lnTo>
                <a:pt x="0" y="66966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87201" y="2300000"/>
        <a:ext cx="376120" cy="7002"/>
      </dsp:txXfrm>
    </dsp:sp>
    <dsp:sp modelId="{BA3B998C-E4C5-40A2-A5EC-01591A240814}">
      <dsp:nvSpPr>
        <dsp:cNvPr id="0" name=""/>
        <dsp:cNvSpPr/>
      </dsp:nvSpPr>
      <dsp:spPr>
        <a:xfrm>
          <a:off x="7497826" y="143705"/>
          <a:ext cx="3044609" cy="1826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Merge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Merge data with API calls for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Launch Site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Booster Version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Payload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Core</a:t>
          </a:r>
        </a:p>
      </dsp:txBody>
      <dsp:txXfrm>
        <a:off x="7497826" y="143705"/>
        <a:ext cx="3044609" cy="1826765"/>
      </dsp:txXfrm>
    </dsp:sp>
    <dsp:sp modelId="{42A08A24-5BC6-4240-8982-664A386EC132}">
      <dsp:nvSpPr>
        <dsp:cNvPr id="0" name=""/>
        <dsp:cNvSpPr/>
      </dsp:nvSpPr>
      <dsp:spPr>
        <a:xfrm>
          <a:off x="3050897" y="3538394"/>
          <a:ext cx="669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96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68220" y="3580613"/>
        <a:ext cx="35013" cy="7002"/>
      </dsp:txXfrm>
    </dsp:sp>
    <dsp:sp modelId="{542D8DEC-1D11-4D68-A047-C72E85CD8CAF}">
      <dsp:nvSpPr>
        <dsp:cNvPr id="0" name=""/>
        <dsp:cNvSpPr/>
      </dsp:nvSpPr>
      <dsp:spPr>
        <a:xfrm>
          <a:off x="8088" y="2670731"/>
          <a:ext cx="3044609" cy="1826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Filter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Exclude Falcon 1 data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Restrict to launches before 2020/11/14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Remove all rockets with multiple cores or payloads</a:t>
          </a:r>
          <a:endParaRPr lang="en-GB" sz="1500" kern="1200" dirty="0"/>
        </a:p>
      </dsp:txBody>
      <dsp:txXfrm>
        <a:off x="8088" y="2670731"/>
        <a:ext cx="3044609" cy="1826765"/>
      </dsp:txXfrm>
    </dsp:sp>
    <dsp:sp modelId="{211B31AA-3FCA-473D-98D5-0CD86C130CD2}">
      <dsp:nvSpPr>
        <dsp:cNvPr id="0" name=""/>
        <dsp:cNvSpPr/>
      </dsp:nvSpPr>
      <dsp:spPr>
        <a:xfrm>
          <a:off x="6795766" y="3538394"/>
          <a:ext cx="669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96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13090" y="3580613"/>
        <a:ext cx="35013" cy="7002"/>
      </dsp:txXfrm>
    </dsp:sp>
    <dsp:sp modelId="{4ECABAF7-CCEA-4D58-8125-428A742C81FC}">
      <dsp:nvSpPr>
        <dsp:cNvPr id="0" name=""/>
        <dsp:cNvSpPr/>
      </dsp:nvSpPr>
      <dsp:spPr>
        <a:xfrm>
          <a:off x="3752957" y="2670731"/>
          <a:ext cx="3044609" cy="1826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Wrangle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Replace missing Payload Mass Data with mean of Payload Mass</a:t>
          </a:r>
        </a:p>
      </dsp:txBody>
      <dsp:txXfrm>
        <a:off x="3752957" y="2670731"/>
        <a:ext cx="3044609" cy="1826765"/>
      </dsp:txXfrm>
    </dsp:sp>
    <dsp:sp modelId="{9D5CFE43-1CAA-4E22-A955-7CAEE9B17E83}">
      <dsp:nvSpPr>
        <dsp:cNvPr id="0" name=""/>
        <dsp:cNvSpPr/>
      </dsp:nvSpPr>
      <dsp:spPr>
        <a:xfrm>
          <a:off x="7497826" y="2670731"/>
          <a:ext cx="3044609" cy="1826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Store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Save to CSV file</a:t>
          </a:r>
        </a:p>
      </dsp:txBody>
      <dsp:txXfrm>
        <a:off x="7497826" y="2670731"/>
        <a:ext cx="3044609" cy="1826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136F6-8C3D-41B0-B88C-6DAA1E02AAEC}">
      <dsp:nvSpPr>
        <dsp:cNvPr id="0" name=""/>
        <dsp:cNvSpPr/>
      </dsp:nvSpPr>
      <dsp:spPr>
        <a:xfrm>
          <a:off x="3050897" y="1011368"/>
          <a:ext cx="669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96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68220" y="1053587"/>
        <a:ext cx="35013" cy="7002"/>
      </dsp:txXfrm>
    </dsp:sp>
    <dsp:sp modelId="{3C854C6A-FE91-4833-AED5-C44DA2ED3179}">
      <dsp:nvSpPr>
        <dsp:cNvPr id="0" name=""/>
        <dsp:cNvSpPr/>
      </dsp:nvSpPr>
      <dsp:spPr>
        <a:xfrm>
          <a:off x="8088" y="143705"/>
          <a:ext cx="3044609" cy="1826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Collect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Request HTML data from Falcon 9 Launches Wikipedia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Process using </a:t>
          </a:r>
          <a:r>
            <a:rPr lang="en-GB" sz="1600" kern="1200" dirty="0" err="1"/>
            <a:t>BeautifulSoup</a:t>
          </a:r>
          <a:r>
            <a:rPr lang="en-GB" sz="1600" kern="1200" dirty="0"/>
            <a:t> and focus on the third table on the page</a:t>
          </a:r>
        </a:p>
      </dsp:txBody>
      <dsp:txXfrm>
        <a:off x="8088" y="143705"/>
        <a:ext cx="3044609" cy="1826765"/>
      </dsp:txXfrm>
    </dsp:sp>
    <dsp:sp modelId="{EE3C1AB8-31B3-4BE8-96D3-27740141ADD8}">
      <dsp:nvSpPr>
        <dsp:cNvPr id="0" name=""/>
        <dsp:cNvSpPr/>
      </dsp:nvSpPr>
      <dsp:spPr>
        <a:xfrm>
          <a:off x="6795766" y="1011368"/>
          <a:ext cx="669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96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113090" y="1053587"/>
        <a:ext cx="35013" cy="7002"/>
      </dsp:txXfrm>
    </dsp:sp>
    <dsp:sp modelId="{C65B93D3-B6FC-4D1F-B527-3A72DE02C40E}">
      <dsp:nvSpPr>
        <dsp:cNvPr id="0" name=""/>
        <dsp:cNvSpPr/>
      </dsp:nvSpPr>
      <dsp:spPr>
        <a:xfrm>
          <a:off x="3752957" y="143705"/>
          <a:ext cx="3044609" cy="1826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Extract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Extract column names</a:t>
          </a:r>
        </a:p>
      </dsp:txBody>
      <dsp:txXfrm>
        <a:off x="3752957" y="143705"/>
        <a:ext cx="3044609" cy="1826765"/>
      </dsp:txXfrm>
    </dsp:sp>
    <dsp:sp modelId="{64E62ADD-2651-4045-B271-E2581F4817FC}">
      <dsp:nvSpPr>
        <dsp:cNvPr id="0" name=""/>
        <dsp:cNvSpPr/>
      </dsp:nvSpPr>
      <dsp:spPr>
        <a:xfrm>
          <a:off x="1530392" y="1968671"/>
          <a:ext cx="7489738" cy="669660"/>
        </a:xfrm>
        <a:custGeom>
          <a:avLst/>
          <a:gdLst/>
          <a:ahLst/>
          <a:cxnLst/>
          <a:rect l="0" t="0" r="0" b="0"/>
          <a:pathLst>
            <a:path>
              <a:moveTo>
                <a:pt x="7489738" y="0"/>
              </a:moveTo>
              <a:lnTo>
                <a:pt x="7489738" y="351930"/>
              </a:lnTo>
              <a:lnTo>
                <a:pt x="0" y="351930"/>
              </a:lnTo>
              <a:lnTo>
                <a:pt x="0" y="66966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87201" y="2300000"/>
        <a:ext cx="376120" cy="7002"/>
      </dsp:txXfrm>
    </dsp:sp>
    <dsp:sp modelId="{BA3B998C-E4C5-40A2-A5EC-01591A240814}">
      <dsp:nvSpPr>
        <dsp:cNvPr id="0" name=""/>
        <dsp:cNvSpPr/>
      </dsp:nvSpPr>
      <dsp:spPr>
        <a:xfrm>
          <a:off x="7497826" y="143705"/>
          <a:ext cx="3044609" cy="1826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Clean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Extract information from each cell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Parse the data into a standard format</a:t>
          </a:r>
        </a:p>
      </dsp:txBody>
      <dsp:txXfrm>
        <a:off x="7497826" y="143705"/>
        <a:ext cx="3044609" cy="1826765"/>
      </dsp:txXfrm>
    </dsp:sp>
    <dsp:sp modelId="{211B31AA-3FCA-473D-98D5-0CD86C130CD2}">
      <dsp:nvSpPr>
        <dsp:cNvPr id="0" name=""/>
        <dsp:cNvSpPr/>
      </dsp:nvSpPr>
      <dsp:spPr>
        <a:xfrm>
          <a:off x="3050897" y="3538394"/>
          <a:ext cx="669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96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68220" y="3580613"/>
        <a:ext cx="35013" cy="7002"/>
      </dsp:txXfrm>
    </dsp:sp>
    <dsp:sp modelId="{4ECABAF7-CCEA-4D58-8125-428A742C81FC}">
      <dsp:nvSpPr>
        <dsp:cNvPr id="0" name=""/>
        <dsp:cNvSpPr/>
      </dsp:nvSpPr>
      <dsp:spPr>
        <a:xfrm>
          <a:off x="8088" y="2670731"/>
          <a:ext cx="3044609" cy="1826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Parse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Combine column names and data into a pandas data frame</a:t>
          </a:r>
        </a:p>
      </dsp:txBody>
      <dsp:txXfrm>
        <a:off x="8088" y="2670731"/>
        <a:ext cx="3044609" cy="1826765"/>
      </dsp:txXfrm>
    </dsp:sp>
    <dsp:sp modelId="{9D5CFE43-1CAA-4E22-A955-7CAEE9B17E83}">
      <dsp:nvSpPr>
        <dsp:cNvPr id="0" name=""/>
        <dsp:cNvSpPr/>
      </dsp:nvSpPr>
      <dsp:spPr>
        <a:xfrm>
          <a:off x="3752957" y="2670731"/>
          <a:ext cx="3044609" cy="18267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Store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Save to CSV file</a:t>
          </a:r>
        </a:p>
      </dsp:txBody>
      <dsp:txXfrm>
        <a:off x="3752957" y="2670731"/>
        <a:ext cx="3044609" cy="18267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136F6-8C3D-41B0-B88C-6DAA1E02AAEC}">
      <dsp:nvSpPr>
        <dsp:cNvPr id="0" name=""/>
        <dsp:cNvSpPr/>
      </dsp:nvSpPr>
      <dsp:spPr>
        <a:xfrm>
          <a:off x="4900226" y="927989"/>
          <a:ext cx="7158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58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9500" y="969977"/>
        <a:ext cx="37323" cy="7464"/>
      </dsp:txXfrm>
    </dsp:sp>
    <dsp:sp modelId="{3C854C6A-FE91-4833-AED5-C44DA2ED3179}">
      <dsp:nvSpPr>
        <dsp:cNvPr id="0" name=""/>
        <dsp:cNvSpPr/>
      </dsp:nvSpPr>
      <dsp:spPr>
        <a:xfrm>
          <a:off x="1656504" y="52"/>
          <a:ext cx="3245522" cy="19473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Extract Outcomes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Determined the unique values that the landing outcome column could have</a:t>
          </a:r>
        </a:p>
      </dsp:txBody>
      <dsp:txXfrm>
        <a:off x="1656504" y="52"/>
        <a:ext cx="3245522" cy="1947313"/>
      </dsp:txXfrm>
    </dsp:sp>
    <dsp:sp modelId="{EE3C1AB8-31B3-4BE8-96D3-27740141ADD8}">
      <dsp:nvSpPr>
        <dsp:cNvPr id="0" name=""/>
        <dsp:cNvSpPr/>
      </dsp:nvSpPr>
      <dsp:spPr>
        <a:xfrm>
          <a:off x="3279265" y="1945566"/>
          <a:ext cx="3991992" cy="715870"/>
        </a:xfrm>
        <a:custGeom>
          <a:avLst/>
          <a:gdLst/>
          <a:ahLst/>
          <a:cxnLst/>
          <a:rect l="0" t="0" r="0" b="0"/>
          <a:pathLst>
            <a:path>
              <a:moveTo>
                <a:pt x="3991992" y="0"/>
              </a:moveTo>
              <a:lnTo>
                <a:pt x="3991992" y="375035"/>
              </a:lnTo>
              <a:lnTo>
                <a:pt x="0" y="375035"/>
              </a:lnTo>
              <a:lnTo>
                <a:pt x="0" y="71587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173732" y="2299769"/>
        <a:ext cx="203059" cy="7464"/>
      </dsp:txXfrm>
    </dsp:sp>
    <dsp:sp modelId="{C65B93D3-B6FC-4D1F-B527-3A72DE02C40E}">
      <dsp:nvSpPr>
        <dsp:cNvPr id="0" name=""/>
        <dsp:cNvSpPr/>
      </dsp:nvSpPr>
      <dsp:spPr>
        <a:xfrm>
          <a:off x="5648497" y="52"/>
          <a:ext cx="3245522" cy="19473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Split Outcomes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Split the list of possible outcomes into successful and unsuccessful outcomes</a:t>
          </a:r>
        </a:p>
      </dsp:txBody>
      <dsp:txXfrm>
        <a:off x="5648497" y="52"/>
        <a:ext cx="3245522" cy="1947313"/>
      </dsp:txXfrm>
    </dsp:sp>
    <dsp:sp modelId="{64E62ADD-2651-4045-B271-E2581F4817FC}">
      <dsp:nvSpPr>
        <dsp:cNvPr id="0" name=""/>
        <dsp:cNvSpPr/>
      </dsp:nvSpPr>
      <dsp:spPr>
        <a:xfrm>
          <a:off x="4900226" y="3621773"/>
          <a:ext cx="7158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58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9500" y="3663760"/>
        <a:ext cx="37323" cy="7464"/>
      </dsp:txXfrm>
    </dsp:sp>
    <dsp:sp modelId="{BA3B998C-E4C5-40A2-A5EC-01591A240814}">
      <dsp:nvSpPr>
        <dsp:cNvPr id="0" name=""/>
        <dsp:cNvSpPr/>
      </dsp:nvSpPr>
      <dsp:spPr>
        <a:xfrm>
          <a:off x="1656504" y="2693836"/>
          <a:ext cx="3245522" cy="19473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Classify records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For each record determine if the landing outcome was successful or not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Store this in a new column ‘Class’</a:t>
          </a:r>
        </a:p>
      </dsp:txBody>
      <dsp:txXfrm>
        <a:off x="1656504" y="2693836"/>
        <a:ext cx="3245522" cy="1947313"/>
      </dsp:txXfrm>
    </dsp:sp>
    <dsp:sp modelId="{9D5CFE43-1CAA-4E22-A955-7CAEE9B17E83}">
      <dsp:nvSpPr>
        <dsp:cNvPr id="0" name=""/>
        <dsp:cNvSpPr/>
      </dsp:nvSpPr>
      <dsp:spPr>
        <a:xfrm>
          <a:off x="5648497" y="2693836"/>
          <a:ext cx="3245522" cy="19473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Store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Save to CSV file</a:t>
          </a:r>
        </a:p>
      </dsp:txBody>
      <dsp:txXfrm>
        <a:off x="5648497" y="2693836"/>
        <a:ext cx="3245522" cy="1947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864822-F74E-49B6-A432-6C3B94B28D15}">
      <dsp:nvSpPr>
        <dsp:cNvPr id="0" name=""/>
        <dsp:cNvSpPr/>
      </dsp:nvSpPr>
      <dsp:spPr>
        <a:xfrm>
          <a:off x="3001332" y="1135871"/>
          <a:ext cx="6582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829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13255" y="1178147"/>
        <a:ext cx="34444" cy="6888"/>
      </dsp:txXfrm>
    </dsp:sp>
    <dsp:sp modelId="{1250A18A-E0A0-4DD2-BF8A-9CA7BA336936}">
      <dsp:nvSpPr>
        <dsp:cNvPr id="0" name=""/>
        <dsp:cNvSpPr/>
      </dsp:nvSpPr>
      <dsp:spPr>
        <a:xfrm>
          <a:off x="7956" y="283038"/>
          <a:ext cx="2995175" cy="17971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Import data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Import into a pandas </a:t>
          </a:r>
          <a:r>
            <a:rPr lang="en-GB" sz="2100" kern="1200" dirty="0" err="1"/>
            <a:t>dataframe</a:t>
          </a:r>
          <a:endParaRPr lang="en-GB" sz="2100" kern="1200" dirty="0"/>
        </a:p>
      </dsp:txBody>
      <dsp:txXfrm>
        <a:off x="7956" y="283038"/>
        <a:ext cx="2995175" cy="1797105"/>
      </dsp:txXfrm>
    </dsp:sp>
    <dsp:sp modelId="{85A60D84-1923-44D0-BB29-1D616E9E3F8D}">
      <dsp:nvSpPr>
        <dsp:cNvPr id="0" name=""/>
        <dsp:cNvSpPr/>
      </dsp:nvSpPr>
      <dsp:spPr>
        <a:xfrm>
          <a:off x="6685398" y="1135871"/>
          <a:ext cx="6582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829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97321" y="1178147"/>
        <a:ext cx="34444" cy="6888"/>
      </dsp:txXfrm>
    </dsp:sp>
    <dsp:sp modelId="{C674F386-219F-4A80-AB06-7B43C4B2414B}">
      <dsp:nvSpPr>
        <dsp:cNvPr id="0" name=""/>
        <dsp:cNvSpPr/>
      </dsp:nvSpPr>
      <dsp:spPr>
        <a:xfrm>
          <a:off x="3692023" y="283038"/>
          <a:ext cx="2995175" cy="17971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Scale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Transform using </a:t>
          </a:r>
          <a:r>
            <a:rPr lang="en-GB" sz="2100" kern="1200" dirty="0" err="1"/>
            <a:t>StandardScaler</a:t>
          </a:r>
          <a:r>
            <a:rPr lang="en-GB" sz="2100" kern="1200" dirty="0"/>
            <a:t> to normalise</a:t>
          </a:r>
        </a:p>
      </dsp:txBody>
      <dsp:txXfrm>
        <a:off x="3692023" y="283038"/>
        <a:ext cx="2995175" cy="1797105"/>
      </dsp:txXfrm>
    </dsp:sp>
    <dsp:sp modelId="{78D2EA01-83DF-44B5-AB71-9CF0718E2EF5}">
      <dsp:nvSpPr>
        <dsp:cNvPr id="0" name=""/>
        <dsp:cNvSpPr/>
      </dsp:nvSpPr>
      <dsp:spPr>
        <a:xfrm>
          <a:off x="1505544" y="2078344"/>
          <a:ext cx="7368132" cy="658290"/>
        </a:xfrm>
        <a:custGeom>
          <a:avLst/>
          <a:gdLst/>
          <a:ahLst/>
          <a:cxnLst/>
          <a:rect l="0" t="0" r="0" b="0"/>
          <a:pathLst>
            <a:path>
              <a:moveTo>
                <a:pt x="7368132" y="0"/>
              </a:moveTo>
              <a:lnTo>
                <a:pt x="7368132" y="346245"/>
              </a:lnTo>
              <a:lnTo>
                <a:pt x="0" y="346245"/>
              </a:lnTo>
              <a:lnTo>
                <a:pt x="0" y="65829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04604" y="2404045"/>
        <a:ext cx="370013" cy="6888"/>
      </dsp:txXfrm>
    </dsp:sp>
    <dsp:sp modelId="{0AF38224-D12A-444A-93B8-56710F4F6C50}">
      <dsp:nvSpPr>
        <dsp:cNvPr id="0" name=""/>
        <dsp:cNvSpPr/>
      </dsp:nvSpPr>
      <dsp:spPr>
        <a:xfrm>
          <a:off x="7376089" y="283038"/>
          <a:ext cx="2995175" cy="17971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Split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Split the data into training and test sets</a:t>
          </a:r>
        </a:p>
      </dsp:txBody>
      <dsp:txXfrm>
        <a:off x="7376089" y="283038"/>
        <a:ext cx="2995175" cy="1797105"/>
      </dsp:txXfrm>
    </dsp:sp>
    <dsp:sp modelId="{B09F0D53-8AE1-49EE-B2EE-7987DA0A7884}">
      <dsp:nvSpPr>
        <dsp:cNvPr id="0" name=""/>
        <dsp:cNvSpPr/>
      </dsp:nvSpPr>
      <dsp:spPr>
        <a:xfrm>
          <a:off x="3001332" y="3621867"/>
          <a:ext cx="6582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829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13255" y="3664143"/>
        <a:ext cx="34444" cy="6888"/>
      </dsp:txXfrm>
    </dsp:sp>
    <dsp:sp modelId="{48209CF0-E005-4224-ACCF-A23C85D66A6C}">
      <dsp:nvSpPr>
        <dsp:cNvPr id="0" name=""/>
        <dsp:cNvSpPr/>
      </dsp:nvSpPr>
      <dsp:spPr>
        <a:xfrm>
          <a:off x="7956" y="2769034"/>
          <a:ext cx="2995175" cy="17971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Tune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For each model tune hyperparameters using </a:t>
          </a:r>
          <a:r>
            <a:rPr lang="en-GB" sz="2100" kern="1200" dirty="0" err="1"/>
            <a:t>GridSearchCV</a:t>
          </a:r>
          <a:endParaRPr lang="en-GB" sz="2100" kern="1200" dirty="0"/>
        </a:p>
      </dsp:txBody>
      <dsp:txXfrm>
        <a:off x="7956" y="2769034"/>
        <a:ext cx="2995175" cy="1797105"/>
      </dsp:txXfrm>
    </dsp:sp>
    <dsp:sp modelId="{866FF7AD-EB15-48C5-98AB-966C7451918B}">
      <dsp:nvSpPr>
        <dsp:cNvPr id="0" name=""/>
        <dsp:cNvSpPr/>
      </dsp:nvSpPr>
      <dsp:spPr>
        <a:xfrm>
          <a:off x="6685398" y="3621867"/>
          <a:ext cx="6582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5829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997321" y="3664143"/>
        <a:ext cx="34444" cy="6888"/>
      </dsp:txXfrm>
    </dsp:sp>
    <dsp:sp modelId="{F3286B2E-6395-4500-BBCF-56EC4F0465DF}">
      <dsp:nvSpPr>
        <dsp:cNvPr id="0" name=""/>
        <dsp:cNvSpPr/>
      </dsp:nvSpPr>
      <dsp:spPr>
        <a:xfrm>
          <a:off x="3692023" y="2769034"/>
          <a:ext cx="2995175" cy="17971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Fit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Fit the model to the training data</a:t>
          </a:r>
        </a:p>
      </dsp:txBody>
      <dsp:txXfrm>
        <a:off x="3692023" y="2769034"/>
        <a:ext cx="2995175" cy="1797105"/>
      </dsp:txXfrm>
    </dsp:sp>
    <dsp:sp modelId="{60315E8D-7C3E-46D5-AB10-C54D7136A22F}">
      <dsp:nvSpPr>
        <dsp:cNvPr id="0" name=""/>
        <dsp:cNvSpPr/>
      </dsp:nvSpPr>
      <dsp:spPr>
        <a:xfrm>
          <a:off x="7376089" y="2769034"/>
          <a:ext cx="2995175" cy="17971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Evaluate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Evaluate the accuracy of the model using the testing data</a:t>
          </a:r>
        </a:p>
      </dsp:txBody>
      <dsp:txXfrm>
        <a:off x="7376089" y="2769034"/>
        <a:ext cx="2995175" cy="1797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07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6.sv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6.svg"/><Relationship Id="rId9" Type="http://schemas.microsoft.com/office/2007/relationships/diagramDrawing" Target="../diagrams/drawin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svg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sv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Rachel Armstrong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22/05/2022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FB729-C04E-AC63-E338-D0C6F0FBD495}"/>
              </a:ext>
            </a:extLst>
          </p:cNvPr>
          <p:cNvSpPr txBox="1"/>
          <p:nvPr/>
        </p:nvSpPr>
        <p:spPr>
          <a:xfrm>
            <a:off x="820738" y="6052560"/>
            <a:ext cx="1124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200000"/>
              <a:buFont typeface="Arial" panose="020B0604020202020204" pitchFamily="34" charset="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https://github.com/qwerty16/portfolio-data/blob/main/spacex/Data%20Wrangling.ipynb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79EA6EC-1336-527D-AFC3-512A5FD00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0398569"/>
              </p:ext>
            </p:extLst>
          </p:nvPr>
        </p:nvGraphicFramePr>
        <p:xfrm>
          <a:off x="820739" y="1411357"/>
          <a:ext cx="10550524" cy="464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57199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Charts were plotted to identify trends and correlations between available features.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19E92-ED7B-240E-8CE4-9045C1231EB0}"/>
              </a:ext>
            </a:extLst>
          </p:cNvPr>
          <p:cNvSpPr txBox="1"/>
          <p:nvPr/>
        </p:nvSpPr>
        <p:spPr>
          <a:xfrm>
            <a:off x="820738" y="6052560"/>
            <a:ext cx="1124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200000"/>
              <a:buFont typeface="Arial" panose="020B0604020202020204" pitchFamily="34" charset="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https://github.com/qwerty16/portfolio-data/blob/main/spacex/Data%20Exploration%20using%20Matplotlib.ipynb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1F37748-BC63-E156-EE07-E68A8636861B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571999" cy="45037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Charts plotted:</a:t>
            </a:r>
          </a:p>
          <a:p>
            <a:r>
              <a:rPr lang="en-US"/>
              <a:t>Flight number vs launch site</a:t>
            </a:r>
          </a:p>
          <a:p>
            <a:r>
              <a:rPr lang="en-US"/>
              <a:t>Payload vs launch site </a:t>
            </a:r>
          </a:p>
          <a:p>
            <a:r>
              <a:rPr lang="en-US"/>
              <a:t>Orbit type vs success rate</a:t>
            </a:r>
          </a:p>
          <a:p>
            <a:r>
              <a:rPr lang="en-US"/>
              <a:t>Flight number vs orbit type</a:t>
            </a:r>
          </a:p>
          <a:p>
            <a:r>
              <a:rPr lang="en-US"/>
              <a:t>Payload vs orbit type</a:t>
            </a:r>
          </a:p>
          <a:p>
            <a:r>
              <a:rPr lang="en-US"/>
              <a:t>Success rate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179111"/>
          </a:xfrm>
          <a:prstGeom prst="rect">
            <a:avLst/>
          </a:prstGeom>
        </p:spPr>
        <p:txBody>
          <a:bodyPr lIns="91440" tIns="45720" rIns="91440" bIns="45720" numCol="2" anchor="t">
            <a:normAutofit fontScale="92500" lnSpcReduction="20000"/>
          </a:bodyPr>
          <a:lstStyle/>
          <a:p>
            <a:r>
              <a:rPr lang="en-US" dirty="0"/>
              <a:t>Names of unique launch sites</a:t>
            </a:r>
          </a:p>
          <a:p>
            <a:r>
              <a:rPr lang="en-US" dirty="0"/>
              <a:t>Launch sites which begin with CCA</a:t>
            </a:r>
          </a:p>
          <a:p>
            <a:r>
              <a:rPr lang="en-US" dirty="0"/>
              <a:t>Mass of payload launched by NASA</a:t>
            </a:r>
          </a:p>
          <a:p>
            <a:r>
              <a:rPr lang="en-US" dirty="0"/>
              <a:t>Average payload carried by F9 v1.1 booster</a:t>
            </a:r>
          </a:p>
          <a:p>
            <a:r>
              <a:rPr lang="en-US" dirty="0"/>
              <a:t>First successful ground pad landing date</a:t>
            </a:r>
          </a:p>
          <a:p>
            <a:r>
              <a:rPr lang="en-US" dirty="0"/>
              <a:t>Successful boosters used in drone ship landings with payload mass between 4000 and 6000 kg</a:t>
            </a:r>
          </a:p>
          <a:p>
            <a:r>
              <a:rPr lang="en-US" dirty="0"/>
              <a:t>Count of launches aggregated by outcome</a:t>
            </a:r>
          </a:p>
          <a:p>
            <a:r>
              <a:rPr lang="en-US" dirty="0"/>
              <a:t>Booster versions which have carried maximum payload mass</a:t>
            </a:r>
          </a:p>
          <a:p>
            <a:r>
              <a:rPr lang="en-US" dirty="0"/>
              <a:t>Failed drone ship landings in 2015 with launch site and booster version details</a:t>
            </a:r>
          </a:p>
          <a:p>
            <a:r>
              <a:rPr lang="en-US" dirty="0"/>
              <a:t>Landing outcomes between </a:t>
            </a:r>
            <a:r>
              <a:rPr lang="en-GB" dirty="0"/>
              <a:t>2010-06-04 and 2017-03-20, ranked in descending order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04F3B-31BF-B298-30FF-C57E8EC72D34}"/>
              </a:ext>
            </a:extLst>
          </p:cNvPr>
          <p:cNvSpPr txBox="1"/>
          <p:nvPr/>
        </p:nvSpPr>
        <p:spPr>
          <a:xfrm>
            <a:off x="820738" y="6052560"/>
            <a:ext cx="1124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200000"/>
              <a:buFont typeface="Arial" panose="020B0604020202020204" pitchFamily="34" charset="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https://github.com/qwerty16/portfolio-data/blob/main/spacex/Data%20Exploration%20with%20SQL.ipynb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 added to each launch site labelled with the site name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 of markers added to each site, one per launch,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coded according to if the launch was successful or not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line between a launch site and nearby points of interest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992641-D37F-CC21-4EBB-4044286D8CBE}"/>
              </a:ext>
            </a:extLst>
          </p:cNvPr>
          <p:cNvSpPr txBox="1"/>
          <p:nvPr/>
        </p:nvSpPr>
        <p:spPr>
          <a:xfrm>
            <a:off x="820738" y="6052560"/>
            <a:ext cx="1124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200000"/>
              <a:buFont typeface="Arial" panose="020B0604020202020204" pitchFamily="34" charset="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https://github.com/qwerty16/portfolio-data/blob/main/spacex/Data%20Visualisation%20with%20Folium.ipynb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which can show successes for each site or successes vs failures for one site (dropdown to select site)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showing successes vs payload mass, each point was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colour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coded according to its launch site. The launch site is also affected by the site dropdown. There is a slider filter which allows restriction of the range of payload masses which are included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F4CCD-D1FD-B55F-EA74-0AB3A8D9D632}"/>
              </a:ext>
            </a:extLst>
          </p:cNvPr>
          <p:cNvSpPr txBox="1"/>
          <p:nvPr/>
        </p:nvSpPr>
        <p:spPr>
          <a:xfrm>
            <a:off x="820738" y="6052560"/>
            <a:ext cx="1124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200000"/>
              <a:buFont typeface="Arial" panose="020B0604020202020204" pitchFamily="34" charset="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https://github.com/qwerty16/portfolio-data/blob/main/spacex/spacex_dash_app.py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29BB9-56D1-B2B3-43EB-A546CC9531F1}"/>
              </a:ext>
            </a:extLst>
          </p:cNvPr>
          <p:cNvSpPr txBox="1"/>
          <p:nvPr/>
        </p:nvSpPr>
        <p:spPr>
          <a:xfrm>
            <a:off x="820738" y="6052560"/>
            <a:ext cx="1124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200000"/>
              <a:buFont typeface="Arial" panose="020B0604020202020204" pitchFamily="34" charset="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https://github.com/qwerty16/portfolio-data/blob/main/spacex/SpaceX_Machine%20Learning%20Predictions.ipynb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87F613D-AC5C-476D-BBC0-F061C0FF5E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1778342"/>
              </p:ext>
            </p:extLst>
          </p:nvPr>
        </p:nvGraphicFramePr>
        <p:xfrm>
          <a:off x="906389" y="1289154"/>
          <a:ext cx="10379222" cy="4849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232C92-DF76-5F22-0BC1-D245A8A31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027" y="1538463"/>
            <a:ext cx="8361946" cy="48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B4089-8303-05AD-B78C-867D7D609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849" y="1429652"/>
            <a:ext cx="8384301" cy="49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F8EE6-04E6-BDCE-458A-B4092C5A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617" y="1411689"/>
            <a:ext cx="7536765" cy="490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AD47F-C9EB-351C-937B-7422A6677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387" y="1423302"/>
            <a:ext cx="8495225" cy="48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63E42-FE65-13F5-5C9B-28C9F0B9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198" y="1531163"/>
            <a:ext cx="8495225" cy="48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4CF4A-BC1F-7CE8-9994-E72516523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310" y="1504351"/>
            <a:ext cx="6865379" cy="47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7A1ED2-A9C1-D131-00F4-6734F4BF7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89513"/>
              </p:ext>
            </p:extLst>
          </p:nvPr>
        </p:nvGraphicFramePr>
        <p:xfrm>
          <a:off x="770010" y="1638469"/>
          <a:ext cx="6755051" cy="4387105"/>
        </p:xfrm>
        <a:graphic>
          <a:graphicData uri="http://schemas.openxmlformats.org/drawingml/2006/table">
            <a:tbl>
              <a:tblPr/>
              <a:tblGrid>
                <a:gridCol w="1202613">
                  <a:extLst>
                    <a:ext uri="{9D8B030D-6E8A-4147-A177-3AD203B41FA5}">
                      <a16:colId xmlns:a16="http://schemas.microsoft.com/office/drawing/2014/main" val="1702307171"/>
                    </a:ext>
                  </a:extLst>
                </a:gridCol>
                <a:gridCol w="5552438">
                  <a:extLst>
                    <a:ext uri="{9D8B030D-6E8A-4147-A177-3AD203B41FA5}">
                      <a16:colId xmlns:a16="http://schemas.microsoft.com/office/drawing/2014/main" val="3921581347"/>
                    </a:ext>
                  </a:extLst>
                </a:gridCol>
              </a:tblGrid>
              <a:tr h="877421">
                <a:tc>
                  <a:txBody>
                    <a:bodyPr/>
                    <a:lstStyle/>
                    <a:p>
                      <a:pPr algn="r" fontAlgn="ctr"/>
                      <a:endParaRPr lang="en-GB" sz="3200" dirty="0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3200" dirty="0">
                          <a:effectLst/>
                        </a:rPr>
                        <a:t>Launch Site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42107"/>
                  </a:ext>
                </a:extLst>
              </a:tr>
              <a:tr h="877421">
                <a:tc>
                  <a:txBody>
                    <a:bodyPr/>
                    <a:lstStyle/>
                    <a:p>
                      <a:pPr algn="r" fontAlgn="ctr"/>
                      <a:r>
                        <a:rPr lang="en-GB" sz="3200" b="0" dirty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273483"/>
                  </a:ext>
                </a:extLst>
              </a:tr>
              <a:tr h="877421">
                <a:tc>
                  <a:txBody>
                    <a:bodyPr/>
                    <a:lstStyle/>
                    <a:p>
                      <a:pPr algn="r" fontAlgn="ctr"/>
                      <a:r>
                        <a:rPr lang="en-GB" sz="3200" b="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VAFB SLC-4E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80227"/>
                  </a:ext>
                </a:extLst>
              </a:tr>
              <a:tr h="877421">
                <a:tc>
                  <a:txBody>
                    <a:bodyPr/>
                    <a:lstStyle/>
                    <a:p>
                      <a:pPr algn="r" fontAlgn="ctr"/>
                      <a:r>
                        <a:rPr lang="en-GB" sz="3200" b="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3200">
                          <a:effectLst/>
                        </a:rPr>
                        <a:t>KSC LC-39A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1409548"/>
                  </a:ext>
                </a:extLst>
              </a:tr>
              <a:tr h="877421">
                <a:tc>
                  <a:txBody>
                    <a:bodyPr/>
                    <a:lstStyle/>
                    <a:p>
                      <a:pPr algn="r" fontAlgn="ctr"/>
                      <a:r>
                        <a:rPr lang="en-GB" sz="3200" b="0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CCAFS SLC-40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56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B0A740-F37A-11D6-B905-75950F3B2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822035"/>
              </p:ext>
            </p:extLst>
          </p:nvPr>
        </p:nvGraphicFramePr>
        <p:xfrm>
          <a:off x="713357" y="1665223"/>
          <a:ext cx="10558473" cy="4360351"/>
        </p:xfrm>
        <a:graphic>
          <a:graphicData uri="http://schemas.openxmlformats.org/drawingml/2006/table">
            <a:tbl>
              <a:tblPr/>
              <a:tblGrid>
                <a:gridCol w="228179">
                  <a:extLst>
                    <a:ext uri="{9D8B030D-6E8A-4147-A177-3AD203B41FA5}">
                      <a16:colId xmlns:a16="http://schemas.microsoft.com/office/drawing/2014/main" val="241605146"/>
                    </a:ext>
                  </a:extLst>
                </a:gridCol>
                <a:gridCol w="969542">
                  <a:extLst>
                    <a:ext uri="{9D8B030D-6E8A-4147-A177-3AD203B41FA5}">
                      <a16:colId xmlns:a16="http://schemas.microsoft.com/office/drawing/2014/main" val="2010622404"/>
                    </a:ext>
                  </a:extLst>
                </a:gridCol>
                <a:gridCol w="937347">
                  <a:extLst>
                    <a:ext uri="{9D8B030D-6E8A-4147-A177-3AD203B41FA5}">
                      <a16:colId xmlns:a16="http://schemas.microsoft.com/office/drawing/2014/main" val="2487136425"/>
                    </a:ext>
                  </a:extLst>
                </a:gridCol>
                <a:gridCol w="1277644">
                  <a:extLst>
                    <a:ext uri="{9D8B030D-6E8A-4147-A177-3AD203B41FA5}">
                      <a16:colId xmlns:a16="http://schemas.microsoft.com/office/drawing/2014/main" val="2863657420"/>
                    </a:ext>
                  </a:extLst>
                </a:gridCol>
                <a:gridCol w="1033359">
                  <a:extLst>
                    <a:ext uri="{9D8B030D-6E8A-4147-A177-3AD203B41FA5}">
                      <a16:colId xmlns:a16="http://schemas.microsoft.com/office/drawing/2014/main" val="489870562"/>
                    </a:ext>
                  </a:extLst>
                </a:gridCol>
                <a:gridCol w="1618962">
                  <a:extLst>
                    <a:ext uri="{9D8B030D-6E8A-4147-A177-3AD203B41FA5}">
                      <a16:colId xmlns:a16="http://schemas.microsoft.com/office/drawing/2014/main" val="1775044878"/>
                    </a:ext>
                  </a:extLst>
                </a:gridCol>
                <a:gridCol w="674558">
                  <a:extLst>
                    <a:ext uri="{9D8B030D-6E8A-4147-A177-3AD203B41FA5}">
                      <a16:colId xmlns:a16="http://schemas.microsoft.com/office/drawing/2014/main" val="3464182176"/>
                    </a:ext>
                  </a:extLst>
                </a:gridCol>
                <a:gridCol w="719528">
                  <a:extLst>
                    <a:ext uri="{9D8B030D-6E8A-4147-A177-3AD203B41FA5}">
                      <a16:colId xmlns:a16="http://schemas.microsoft.com/office/drawing/2014/main" val="3892802364"/>
                    </a:ext>
                  </a:extLst>
                </a:gridCol>
                <a:gridCol w="974360">
                  <a:extLst>
                    <a:ext uri="{9D8B030D-6E8A-4147-A177-3AD203B41FA5}">
                      <a16:colId xmlns:a16="http://schemas.microsoft.com/office/drawing/2014/main" val="922313026"/>
                    </a:ext>
                  </a:extLst>
                </a:gridCol>
                <a:gridCol w="959371">
                  <a:extLst>
                    <a:ext uri="{9D8B030D-6E8A-4147-A177-3AD203B41FA5}">
                      <a16:colId xmlns:a16="http://schemas.microsoft.com/office/drawing/2014/main" val="2491455047"/>
                    </a:ext>
                  </a:extLst>
                </a:gridCol>
                <a:gridCol w="1165623">
                  <a:extLst>
                    <a:ext uri="{9D8B030D-6E8A-4147-A177-3AD203B41FA5}">
                      <a16:colId xmlns:a16="http://schemas.microsoft.com/office/drawing/2014/main" val="2359822190"/>
                    </a:ext>
                  </a:extLst>
                </a:gridCol>
              </a:tblGrid>
              <a:tr h="767143">
                <a:tc>
                  <a:txBody>
                    <a:bodyPr/>
                    <a:lstStyle/>
                    <a:p>
                      <a:pPr algn="l" fontAlgn="ctr"/>
                      <a:endParaRPr lang="en-GB" sz="1400" u="sng" dirty="0">
                        <a:effectLst/>
                      </a:endParaRP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dirty="0">
                          <a:effectLst/>
                        </a:rPr>
                        <a:t>Date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dirty="0">
                          <a:effectLst/>
                        </a:rPr>
                        <a:t>Time (UTC)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dirty="0">
                          <a:effectLst/>
                        </a:rPr>
                        <a:t>Booster Version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dirty="0">
                          <a:effectLst/>
                        </a:rPr>
                        <a:t>Launch Site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dirty="0">
                          <a:effectLst/>
                        </a:rPr>
                        <a:t>Payload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dirty="0">
                          <a:effectLst/>
                        </a:rPr>
                        <a:t>Payload Mass KG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dirty="0">
                          <a:effectLst/>
                        </a:rPr>
                        <a:t>Orbit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dirty="0">
                          <a:effectLst/>
                        </a:rPr>
                        <a:t>Customer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dirty="0">
                          <a:effectLst/>
                        </a:rPr>
                        <a:t>Mission Outcome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400" u="sng" dirty="0">
                          <a:effectLst/>
                        </a:rPr>
                        <a:t>Landing Outcome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5109238"/>
                  </a:ext>
                </a:extLst>
              </a:tr>
              <a:tr h="750027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b="0" dirty="0">
                          <a:effectLst/>
                        </a:rPr>
                        <a:t>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04-06-2010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18:45:00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F9 v1.0 B0003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CCAFS LC-40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Dragon Spacecraft Qualification Unit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LEO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SpaceX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Success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Failure (parachute)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062412"/>
                  </a:ext>
                </a:extLst>
              </a:tr>
              <a:tr h="1068050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b="0">
                          <a:effectLst/>
                        </a:rPr>
                        <a:t>1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08-12-2010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15:43:00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F9 v1.0 B0004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CCAFS LC-40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Dragon demo flight C1, two CubeSats, barrel of...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LEO (ISS)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NASA (COTS) NRO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Success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Failure (parachute)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799571"/>
                  </a:ext>
                </a:extLst>
              </a:tr>
              <a:tr h="715905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b="0">
                          <a:effectLst/>
                        </a:rPr>
                        <a:t>2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22-05-2012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07:44:00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F9 v1.0 B0005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CCAFS LC-40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Dragon demo flight C2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525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LEO (ISS)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NASA (COTS)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Success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No attempt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859837"/>
                  </a:ext>
                </a:extLst>
              </a:tr>
              <a:tr h="52961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b="0">
                          <a:effectLst/>
                        </a:rPr>
                        <a:t>3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08-10-2012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00:35:00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F9 v1.0 B0006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CCAFS LC-40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SpaceX CRS-1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500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LEO (ISS)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NASA (CRS)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Success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No attempt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583410"/>
                  </a:ext>
                </a:extLst>
              </a:tr>
              <a:tr h="529613">
                <a:tc>
                  <a:txBody>
                    <a:bodyPr/>
                    <a:lstStyle/>
                    <a:p>
                      <a:pPr algn="r" fontAlgn="ctr"/>
                      <a:r>
                        <a:rPr lang="en-GB" sz="1400" b="0">
                          <a:effectLst/>
                        </a:rPr>
                        <a:t>4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01-03-2013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15:10:00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F9 v1.0 B0007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CCAFS LC-40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SpaceX CRS-2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677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LEO (ISS)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NASA (CRS)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effectLst/>
                        </a:rPr>
                        <a:t>Success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effectLst/>
                        </a:rPr>
                        <a:t>No attempt</a:t>
                      </a:r>
                    </a:p>
                  </a:txBody>
                  <a:tcPr marL="49002" marR="49002" marT="24501" marB="24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717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Total FROM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Customer = 'NASA (CRS)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028E91-E99B-F0FC-E2CA-5A35AEBA9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35953"/>
              </p:ext>
            </p:extLst>
          </p:nvPr>
        </p:nvGraphicFramePr>
        <p:xfrm>
          <a:off x="838199" y="2941319"/>
          <a:ext cx="2684489" cy="1279353"/>
        </p:xfrm>
        <a:graphic>
          <a:graphicData uri="http://schemas.openxmlformats.org/drawingml/2006/table">
            <a:tbl>
              <a:tblPr/>
              <a:tblGrid>
                <a:gridCol w="673623">
                  <a:extLst>
                    <a:ext uri="{9D8B030D-6E8A-4147-A177-3AD203B41FA5}">
                      <a16:colId xmlns:a16="http://schemas.microsoft.com/office/drawing/2014/main" val="826334020"/>
                    </a:ext>
                  </a:extLst>
                </a:gridCol>
                <a:gridCol w="2010866">
                  <a:extLst>
                    <a:ext uri="{9D8B030D-6E8A-4147-A177-3AD203B41FA5}">
                      <a16:colId xmlns:a16="http://schemas.microsoft.com/office/drawing/2014/main" val="243327320"/>
                    </a:ext>
                  </a:extLst>
                </a:gridCol>
              </a:tblGrid>
              <a:tr h="596360">
                <a:tc>
                  <a:txBody>
                    <a:bodyPr/>
                    <a:lstStyle/>
                    <a:p>
                      <a:pPr algn="r" fontAlgn="ctr"/>
                      <a:endParaRPr lang="en-GB" sz="2800" dirty="0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effectLst/>
                        </a:rPr>
                        <a:t>Total</a:t>
                      </a:r>
                      <a:endParaRPr lang="en-GB" sz="2800" dirty="0"/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3878398"/>
                  </a:ext>
                </a:extLst>
              </a:tr>
              <a:tr h="68299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effectLst/>
                        </a:rPr>
                        <a:t>45596.0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281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as Average from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'F9 v1.1%%’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DA8FDF0-33FB-FE51-6347-FBFC283023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252983"/>
              </p:ext>
            </p:extLst>
          </p:nvPr>
        </p:nvGraphicFramePr>
        <p:xfrm>
          <a:off x="770010" y="2736124"/>
          <a:ext cx="2092325" cy="1005840"/>
        </p:xfrm>
        <a:graphic>
          <a:graphicData uri="http://schemas.openxmlformats.org/drawingml/2006/table">
            <a:tbl>
              <a:tblPr/>
              <a:tblGrid>
                <a:gridCol w="320675">
                  <a:extLst>
                    <a:ext uri="{9D8B030D-6E8A-4147-A177-3AD203B41FA5}">
                      <a16:colId xmlns:a16="http://schemas.microsoft.com/office/drawing/2014/main" val="2515427002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3709272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GB" sz="2800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dirty="0">
                          <a:effectLst/>
                        </a:rPr>
                        <a:t>Average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48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effectLst/>
                        </a:rPr>
                        <a:t>2534.6667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1700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min(Date) as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First_Date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= 'Success (ground pad)’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03B607-C861-47AD-2EA4-A3895EADE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950864"/>
              </p:ext>
            </p:extLst>
          </p:nvPr>
        </p:nvGraphicFramePr>
        <p:xfrm>
          <a:off x="770010" y="2821404"/>
          <a:ext cx="2969302" cy="1143000"/>
        </p:xfrm>
        <a:graphic>
          <a:graphicData uri="http://schemas.openxmlformats.org/drawingml/2006/table">
            <a:tbl>
              <a:tblPr/>
              <a:tblGrid>
                <a:gridCol w="495924">
                  <a:extLst>
                    <a:ext uri="{9D8B030D-6E8A-4147-A177-3AD203B41FA5}">
                      <a16:colId xmlns:a16="http://schemas.microsoft.com/office/drawing/2014/main" val="545551737"/>
                    </a:ext>
                  </a:extLst>
                </a:gridCol>
                <a:gridCol w="2473378">
                  <a:extLst>
                    <a:ext uri="{9D8B030D-6E8A-4147-A177-3AD203B41FA5}">
                      <a16:colId xmlns:a16="http://schemas.microsoft.com/office/drawing/2014/main" val="4241965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GB" sz="3200" dirty="0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 err="1">
                          <a:effectLst/>
                        </a:rPr>
                        <a:t>First_Date</a:t>
                      </a:r>
                      <a:endParaRPr lang="en-GB" sz="3200" dirty="0"/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4147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sz="3200" b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01-05-2017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0603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3BC4318-40AB-6DF0-5432-A1BE59A22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02715"/>
              </p:ext>
            </p:extLst>
          </p:nvPr>
        </p:nvGraphicFramePr>
        <p:xfrm>
          <a:off x="770011" y="1566017"/>
          <a:ext cx="3643858" cy="2514600"/>
        </p:xfrm>
        <a:graphic>
          <a:graphicData uri="http://schemas.openxmlformats.org/drawingml/2006/table">
            <a:tbl>
              <a:tblPr/>
              <a:tblGrid>
                <a:gridCol w="278477">
                  <a:extLst>
                    <a:ext uri="{9D8B030D-6E8A-4147-A177-3AD203B41FA5}">
                      <a16:colId xmlns:a16="http://schemas.microsoft.com/office/drawing/2014/main" val="84764089"/>
                    </a:ext>
                  </a:extLst>
                </a:gridCol>
                <a:gridCol w="3365381">
                  <a:extLst>
                    <a:ext uri="{9D8B030D-6E8A-4147-A177-3AD203B41FA5}">
                      <a16:colId xmlns:a16="http://schemas.microsoft.com/office/drawing/2014/main" val="7353386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en-GB" sz="2800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>
                          <a:effectLst/>
                        </a:rPr>
                        <a:t>Booster_Version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084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b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895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b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477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b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126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b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7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92114"/>
            <a:ext cx="5342011" cy="433346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from SpaceX API or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Wrangled into a suitable format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Explored using: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queries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into training and testing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ML models using training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Evaluated models using test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968C0F-A1A6-59B9-724E-8707F88F881F}"/>
              </a:ext>
            </a:extLst>
          </p:cNvPr>
          <p:cNvSpPr txBox="1">
            <a:spLocks/>
          </p:cNvSpPr>
          <p:nvPr/>
        </p:nvSpPr>
        <p:spPr>
          <a:xfrm>
            <a:off x="6095999" y="1692114"/>
            <a:ext cx="5342011" cy="44858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equally well with 83%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have false positives but not false negatives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Limited size of dataset makes testing accurately difficult, and further data would give more confidence to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63254A-6F06-6A28-E0BA-490B25EB6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898160"/>
              </p:ext>
            </p:extLst>
          </p:nvPr>
        </p:nvGraphicFramePr>
        <p:xfrm>
          <a:off x="770011" y="1788795"/>
          <a:ext cx="9003576" cy="2529840"/>
        </p:xfrm>
        <a:graphic>
          <a:graphicData uri="http://schemas.openxmlformats.org/drawingml/2006/table">
            <a:tbl>
              <a:tblPr/>
              <a:tblGrid>
                <a:gridCol w="670491">
                  <a:extLst>
                    <a:ext uri="{9D8B030D-6E8A-4147-A177-3AD203B41FA5}">
                      <a16:colId xmlns:a16="http://schemas.microsoft.com/office/drawing/2014/main" val="2669400584"/>
                    </a:ext>
                  </a:extLst>
                </a:gridCol>
                <a:gridCol w="6673849">
                  <a:extLst>
                    <a:ext uri="{9D8B030D-6E8A-4147-A177-3AD203B41FA5}">
                      <a16:colId xmlns:a16="http://schemas.microsoft.com/office/drawing/2014/main" val="4258942349"/>
                    </a:ext>
                  </a:extLst>
                </a:gridCol>
                <a:gridCol w="1659236">
                  <a:extLst>
                    <a:ext uri="{9D8B030D-6E8A-4147-A177-3AD203B41FA5}">
                      <a16:colId xmlns:a16="http://schemas.microsoft.com/office/drawing/2014/main" val="3131235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GB" sz="2800" dirty="0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dirty="0">
                          <a:effectLst/>
                        </a:rPr>
                        <a:t>Outcome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effectLst/>
                        </a:rPr>
                        <a:t>Count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52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98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068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Failure (in flight)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1436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Success (payload status unclear)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2075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984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F6138E-960B-12A2-A32D-E26757258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419690"/>
              </p:ext>
            </p:extLst>
          </p:nvPr>
        </p:nvGraphicFramePr>
        <p:xfrm>
          <a:off x="644087" y="1615761"/>
          <a:ext cx="6298190" cy="4919690"/>
        </p:xfrm>
        <a:graphic>
          <a:graphicData uri="http://schemas.openxmlformats.org/drawingml/2006/table">
            <a:tbl>
              <a:tblPr/>
              <a:tblGrid>
                <a:gridCol w="1290269">
                  <a:extLst>
                    <a:ext uri="{9D8B030D-6E8A-4147-A177-3AD203B41FA5}">
                      <a16:colId xmlns:a16="http://schemas.microsoft.com/office/drawing/2014/main" val="2193243978"/>
                    </a:ext>
                  </a:extLst>
                </a:gridCol>
                <a:gridCol w="5007921">
                  <a:extLst>
                    <a:ext uri="{9D8B030D-6E8A-4147-A177-3AD203B41FA5}">
                      <a16:colId xmlns:a16="http://schemas.microsoft.com/office/drawing/2014/main" val="2662352022"/>
                    </a:ext>
                  </a:extLst>
                </a:gridCol>
              </a:tblGrid>
              <a:tr h="348107">
                <a:tc>
                  <a:txBody>
                    <a:bodyPr/>
                    <a:lstStyle/>
                    <a:p>
                      <a:pPr algn="r" fontAlgn="ctr"/>
                      <a:endParaRPr lang="en-GB" sz="2000" dirty="0">
                        <a:effectLst/>
                      </a:endParaRP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</a:rPr>
                        <a:t>Booster Version</a:t>
                      </a:r>
                      <a:endParaRPr lang="en-GB" sz="2000" dirty="0"/>
                    </a:p>
                  </a:txBody>
                  <a:tcPr marL="87027" marR="87027" marT="43513" marB="43513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0816250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>
                          <a:effectLst/>
                        </a:rPr>
                        <a:t>0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F9 B5 B1048.4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3183942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>
                          <a:effectLst/>
                        </a:rPr>
                        <a:t>1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F9 B5 B1049.4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733331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>
                          <a:effectLst/>
                        </a:rPr>
                        <a:t>2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</a:rPr>
                        <a:t>F9 B5 B1051.3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376157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>
                          <a:effectLst/>
                        </a:rPr>
                        <a:t>3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F9 B5 B1056.4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6213288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>
                          <a:effectLst/>
                        </a:rPr>
                        <a:t>4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F9 B5 B1048.5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1095295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>
                          <a:effectLst/>
                        </a:rPr>
                        <a:t>5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F9 B5 B1051.4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9715880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 dirty="0">
                          <a:effectLst/>
                        </a:rPr>
                        <a:t>6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F9 B5 B1049.5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6024893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>
                          <a:effectLst/>
                        </a:rPr>
                        <a:t>7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F9 B5 B1060.2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3609450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>
                          <a:effectLst/>
                        </a:rPr>
                        <a:t>8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F9 B5 B1058.3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8227802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>
                          <a:effectLst/>
                        </a:rPr>
                        <a:t>9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F9 B5 B1051.6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3741029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>
                          <a:effectLst/>
                        </a:rPr>
                        <a:t>10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</a:rPr>
                        <a:t>F9 B5 B1060.3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965628"/>
                  </a:ext>
                </a:extLst>
              </a:tr>
              <a:tr h="333603">
                <a:tc>
                  <a:txBody>
                    <a:bodyPr/>
                    <a:lstStyle/>
                    <a:p>
                      <a:pPr algn="r" fontAlgn="ctr"/>
                      <a:r>
                        <a:rPr lang="en-GB" sz="2000" b="0">
                          <a:effectLst/>
                        </a:rPr>
                        <a:t>11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effectLst/>
                        </a:rPr>
                        <a:t>F9 B5 B1049.7</a:t>
                      </a:r>
                    </a:p>
                  </a:txBody>
                  <a:tcPr marL="72522" marR="72522" marT="36261" marB="362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6507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6D6F52-D6E8-4F6C-A823-F2F21695E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9370"/>
              </p:ext>
            </p:extLst>
          </p:nvPr>
        </p:nvGraphicFramePr>
        <p:xfrm>
          <a:off x="770011" y="1956436"/>
          <a:ext cx="7871214" cy="1508760"/>
        </p:xfrm>
        <a:graphic>
          <a:graphicData uri="http://schemas.openxmlformats.org/drawingml/2006/table">
            <a:tbl>
              <a:tblPr/>
              <a:tblGrid>
                <a:gridCol w="414338">
                  <a:extLst>
                    <a:ext uri="{9D8B030D-6E8A-4147-A177-3AD203B41FA5}">
                      <a16:colId xmlns:a16="http://schemas.microsoft.com/office/drawing/2014/main" val="3822553627"/>
                    </a:ext>
                  </a:extLst>
                </a:gridCol>
                <a:gridCol w="1900238">
                  <a:extLst>
                    <a:ext uri="{9D8B030D-6E8A-4147-A177-3AD203B41FA5}">
                      <a16:colId xmlns:a16="http://schemas.microsoft.com/office/drawing/2014/main" val="224168418"/>
                    </a:ext>
                  </a:extLst>
                </a:gridCol>
                <a:gridCol w="2603627">
                  <a:extLst>
                    <a:ext uri="{9D8B030D-6E8A-4147-A177-3AD203B41FA5}">
                      <a16:colId xmlns:a16="http://schemas.microsoft.com/office/drawing/2014/main" val="2353851604"/>
                    </a:ext>
                  </a:extLst>
                </a:gridCol>
                <a:gridCol w="2953011">
                  <a:extLst>
                    <a:ext uri="{9D8B030D-6E8A-4147-A177-3AD203B41FA5}">
                      <a16:colId xmlns:a16="http://schemas.microsoft.com/office/drawing/2014/main" val="26458897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/>
                      <a:endParaRPr lang="en-GB" sz="2800" dirty="0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dirty="0">
                          <a:effectLst/>
                        </a:rPr>
                        <a:t>Date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dirty="0" err="1">
                          <a:effectLst/>
                        </a:rPr>
                        <a:t>Booster_Version</a:t>
                      </a:r>
                      <a:endParaRPr lang="en-GB" sz="2800" dirty="0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dirty="0" err="1">
                          <a:effectLst/>
                        </a:rPr>
                        <a:t>Launch_Site</a:t>
                      </a:r>
                      <a:endParaRPr lang="en-GB" sz="2800" dirty="0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3345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 dirty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2015-01-10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F9 v1.1 B1012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237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2015-04-14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F9 v1.1 B1015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077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F526A3-0EED-965F-975C-9F540ACB4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461730"/>
              </p:ext>
            </p:extLst>
          </p:nvPr>
        </p:nvGraphicFramePr>
        <p:xfrm>
          <a:off x="734028" y="1575017"/>
          <a:ext cx="5275702" cy="4648200"/>
        </p:xfrm>
        <a:graphic>
          <a:graphicData uri="http://schemas.openxmlformats.org/drawingml/2006/table">
            <a:tbl>
              <a:tblPr/>
              <a:tblGrid>
                <a:gridCol w="414338">
                  <a:extLst>
                    <a:ext uri="{9D8B030D-6E8A-4147-A177-3AD203B41FA5}">
                      <a16:colId xmlns:a16="http://schemas.microsoft.com/office/drawing/2014/main" val="1016759427"/>
                    </a:ext>
                  </a:extLst>
                </a:gridCol>
                <a:gridCol w="3512249">
                  <a:extLst>
                    <a:ext uri="{9D8B030D-6E8A-4147-A177-3AD203B41FA5}">
                      <a16:colId xmlns:a16="http://schemas.microsoft.com/office/drawing/2014/main" val="1877510158"/>
                    </a:ext>
                  </a:extLst>
                </a:gridCol>
                <a:gridCol w="1349115">
                  <a:extLst>
                    <a:ext uri="{9D8B030D-6E8A-4147-A177-3AD203B41FA5}">
                      <a16:colId xmlns:a16="http://schemas.microsoft.com/office/drawing/2014/main" val="1984772046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algn="r" fontAlgn="ctr"/>
                      <a:endParaRPr lang="en-GB" sz="2800" dirty="0">
                        <a:effectLst/>
                      </a:endParaRP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dirty="0">
                          <a:effectLst/>
                        </a:rPr>
                        <a:t>Outcome</a:t>
                      </a:r>
                    </a:p>
                  </a:txBody>
                  <a:tcPr marL="76200" marR="76200" marT="38100" marB="381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800" dirty="0">
                          <a:effectLst/>
                        </a:rPr>
                        <a:t>Count</a:t>
                      </a:r>
                    </a:p>
                  </a:txBody>
                  <a:tcPr marL="76200" marR="76200" marT="38100" marB="38100" anchor="b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97399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842803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6486369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84311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735199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5002458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800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2036206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6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58805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r" fontAlgn="ctr"/>
                      <a:r>
                        <a:rPr lang="en-GB" sz="2800" b="0">
                          <a:effectLst/>
                        </a:rPr>
                        <a:t>7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25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530C7-D34C-8DF9-002F-4A4BC64F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49" y="1513678"/>
            <a:ext cx="8267101" cy="49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Successes/Failures per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8605A-F8E2-767C-27C5-866432634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47" y="1537133"/>
            <a:ext cx="7897327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of launch site to coast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243B4-E304-C0F1-B04F-98D86D54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489" y="1594291"/>
            <a:ext cx="7830643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7AEB0-642B-203A-3877-BF7BF9BC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645" y="1487329"/>
            <a:ext cx="7532332" cy="49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36212"/>
            <a:ext cx="10629904" cy="4028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offers rocket launches at a significantly lower cost than competitors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are able to do this by re-using part of the rocket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can only reuse the rocket part if this part lands successfully</a:t>
            </a:r>
          </a:p>
          <a:p>
            <a:pPr>
              <a:lnSpc>
                <a:spcPct val="15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predict if a rocket part will land successfully then this can be used by competitors to identify cost savings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Ratio of successful launches for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B74D4-5B9E-BB74-624C-82FC443B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96" y="1513434"/>
            <a:ext cx="9904830" cy="471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chart of Payload Mass Vs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00356A-F157-A2C1-0196-88F0FFC5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46" y="1911790"/>
            <a:ext cx="5680574" cy="3034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B9D60-4E21-27EB-A761-5607496F1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44" y="1911791"/>
            <a:ext cx="5678267" cy="303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4933FD5-0576-400F-BDE0-F56008C9E0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623358"/>
              </p:ext>
            </p:extLst>
          </p:nvPr>
        </p:nvGraphicFramePr>
        <p:xfrm>
          <a:off x="770010" y="1536158"/>
          <a:ext cx="10687961" cy="4489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476135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model correctly predicted 12 successful landings and 3 unsuccessful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unsuccessful landings were incorrectly predicted to be successful by our model (false positives)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landings that were successful were incorrectly predicted to be unsuccessful (false negatives)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53166-E8E1-CF06-6916-FA336A5C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03" y="1739611"/>
            <a:ext cx="5635786" cy="433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about the SpaceX launches can be scraped from Wikipedia or their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created from this data had the same overall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models have false positives but not false negatives, therefore it can be used to predict if a stage will fail land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lack of overall data points limit the possibilities for testing the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either via API or web scraping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Outcomes categorized as successful or unsuccessful landings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Built, tuned and evaluated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via two different methods: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Scraping the SpaceX Wikipedia website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Requesting SpaceX data directly from the SpaceX API and merging the multiple requests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2B906-09E8-1A68-A976-2D8582B3CF4B}"/>
              </a:ext>
            </a:extLst>
          </p:cNvPr>
          <p:cNvSpPr txBox="1"/>
          <p:nvPr/>
        </p:nvSpPr>
        <p:spPr>
          <a:xfrm>
            <a:off x="820739" y="6052560"/>
            <a:ext cx="10550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200000"/>
              <a:buFont typeface="Arial" panose="020B0604020202020204" pitchFamily="34" charset="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https://github.com/qwerty16/portfolio-data/blob/main/spacex/Data%20Collection%20API.ipynb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CD800B0-C928-CD65-8254-C3B3F75735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538467"/>
              </p:ext>
            </p:extLst>
          </p:nvPr>
        </p:nvGraphicFramePr>
        <p:xfrm>
          <a:off x="820739" y="1411357"/>
          <a:ext cx="10550524" cy="464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F4BE4-0F65-669C-2E62-312E8A6A3507}"/>
              </a:ext>
            </a:extLst>
          </p:cNvPr>
          <p:cNvSpPr txBox="1"/>
          <p:nvPr/>
        </p:nvSpPr>
        <p:spPr>
          <a:xfrm>
            <a:off x="820738" y="6052560"/>
            <a:ext cx="11246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200000"/>
              <a:buFont typeface="Arial" panose="020B0604020202020204" pitchFamily="34" charset="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https://github.com/qwerty16/portfolio-data/blob/main/spacex/Data%20Collection%20with%20Web%20Scraping.ipynb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0C2606B-C01E-B526-F440-7B6D7FBAB2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191509"/>
              </p:ext>
            </p:extLst>
          </p:nvPr>
        </p:nvGraphicFramePr>
        <p:xfrm>
          <a:off x="820739" y="1411357"/>
          <a:ext cx="10550524" cy="4641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6264</TotalTime>
  <Words>1625</Words>
  <Application>Microsoft Office PowerPoint</Application>
  <PresentationFormat>Widescreen</PresentationFormat>
  <Paragraphs>394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Rachel Armstrong</cp:lastModifiedBy>
  <cp:revision>210</cp:revision>
  <dcterms:created xsi:type="dcterms:W3CDTF">2021-04-29T18:58:34Z</dcterms:created>
  <dcterms:modified xsi:type="dcterms:W3CDTF">2022-05-27T21:13:13Z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